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42" r:id="rId5"/>
    <p:sldMasterId id="2147483887" r:id="rId6"/>
  </p:sldMasterIdLst>
  <p:notesMasterIdLst>
    <p:notesMasterId r:id="rId106"/>
  </p:notesMasterIdLst>
  <p:handoutMasterIdLst>
    <p:handoutMasterId r:id="rId107"/>
  </p:handoutMasterIdLst>
  <p:sldIdLst>
    <p:sldId id="276" r:id="rId7"/>
    <p:sldId id="723" r:id="rId8"/>
    <p:sldId id="532" r:id="rId9"/>
    <p:sldId id="539" r:id="rId10"/>
    <p:sldId id="543" r:id="rId11"/>
    <p:sldId id="544" r:id="rId12"/>
    <p:sldId id="545" r:id="rId13"/>
    <p:sldId id="546" r:id="rId14"/>
    <p:sldId id="541" r:id="rId15"/>
    <p:sldId id="538" r:id="rId16"/>
    <p:sldId id="537" r:id="rId17"/>
    <p:sldId id="535" r:id="rId18"/>
    <p:sldId id="528" r:id="rId19"/>
    <p:sldId id="256" r:id="rId20"/>
    <p:sldId id="257" r:id="rId21"/>
    <p:sldId id="497" r:id="rId22"/>
    <p:sldId id="680" r:id="rId23"/>
    <p:sldId id="459" r:id="rId24"/>
    <p:sldId id="460" r:id="rId25"/>
    <p:sldId id="685" r:id="rId26"/>
    <p:sldId id="686" r:id="rId27"/>
    <p:sldId id="687" r:id="rId28"/>
    <p:sldId id="688" r:id="rId29"/>
    <p:sldId id="630" r:id="rId30"/>
    <p:sldId id="462" r:id="rId31"/>
    <p:sldId id="682" r:id="rId32"/>
    <p:sldId id="683" r:id="rId33"/>
    <p:sldId id="635" r:id="rId34"/>
    <p:sldId id="463" r:id="rId35"/>
    <p:sldId id="638" r:id="rId36"/>
    <p:sldId id="465" r:id="rId37"/>
    <p:sldId id="493" r:id="rId38"/>
    <p:sldId id="500" r:id="rId39"/>
    <p:sldId id="503" r:id="rId40"/>
    <p:sldId id="505" r:id="rId41"/>
    <p:sldId id="521" r:id="rId42"/>
    <p:sldId id="511" r:id="rId43"/>
    <p:sldId id="496" r:id="rId44"/>
    <p:sldId id="494" r:id="rId45"/>
    <p:sldId id="641" r:id="rId46"/>
    <p:sldId id="499" r:id="rId47"/>
    <p:sldId id="689" r:id="rId48"/>
    <p:sldId id="690" r:id="rId49"/>
    <p:sldId id="508" r:id="rId50"/>
    <p:sldId id="677" r:id="rId51"/>
    <p:sldId id="634" r:id="rId52"/>
    <p:sldId id="466" r:id="rId53"/>
    <p:sldId id="642" r:id="rId54"/>
    <p:sldId id="492" r:id="rId55"/>
    <p:sldId id="651" r:id="rId56"/>
    <p:sldId id="644" r:id="rId57"/>
    <p:sldId id="693" r:id="rId58"/>
    <p:sldId id="691" r:id="rId59"/>
    <p:sldId id="666" r:id="rId60"/>
    <p:sldId id="670" r:id="rId61"/>
    <p:sldId id="694" r:id="rId62"/>
    <p:sldId id="695" r:id="rId63"/>
    <p:sldId id="698" r:id="rId64"/>
    <p:sldId id="699" r:id="rId65"/>
    <p:sldId id="667" r:id="rId66"/>
    <p:sldId id="700" r:id="rId67"/>
    <p:sldId id="706" r:id="rId68"/>
    <p:sldId id="516" r:id="rId69"/>
    <p:sldId id="703" r:id="rId70"/>
    <p:sldId id="517" r:id="rId71"/>
    <p:sldId id="704" r:id="rId72"/>
    <p:sldId id="702" r:id="rId73"/>
    <p:sldId id="518" r:id="rId74"/>
    <p:sldId id="502" r:id="rId75"/>
    <p:sldId id="490" r:id="rId76"/>
    <p:sldId id="519" r:id="rId77"/>
    <p:sldId id="649" r:id="rId78"/>
    <p:sldId id="675" r:id="rId79"/>
    <p:sldId id="705" r:id="rId80"/>
    <p:sldId id="668" r:id="rId81"/>
    <p:sldId id="645" r:id="rId82"/>
    <p:sldId id="467" r:id="rId83"/>
    <p:sldId id="708" r:id="rId84"/>
    <p:sldId id="479" r:id="rId85"/>
    <p:sldId id="712" r:id="rId86"/>
    <p:sldId id="711" r:id="rId87"/>
    <p:sldId id="715" r:id="rId88"/>
    <p:sldId id="713" r:id="rId89"/>
    <p:sldId id="483" r:id="rId90"/>
    <p:sldId id="714" r:id="rId91"/>
    <p:sldId id="716" r:id="rId92"/>
    <p:sldId id="717" r:id="rId93"/>
    <p:sldId id="485" r:id="rId94"/>
    <p:sldId id="484" r:id="rId95"/>
    <p:sldId id="468" r:id="rId96"/>
    <p:sldId id="709" r:id="rId97"/>
    <p:sldId id="470" r:id="rId98"/>
    <p:sldId id="720" r:id="rId99"/>
    <p:sldId id="486" r:id="rId100"/>
    <p:sldId id="721" r:id="rId101"/>
    <p:sldId id="722" r:id="rId102"/>
    <p:sldId id="719" r:id="rId103"/>
    <p:sldId id="487" r:id="rId104"/>
    <p:sldId id="275" r:id="rId105"/>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CCC3BB7-EF3A-4B8C-909C-C5B8242142C8}">
          <p14:sldIdLst>
            <p14:sldId id="276"/>
            <p14:sldId id="723"/>
            <p14:sldId id="532"/>
            <p14:sldId id="539"/>
            <p14:sldId id="543"/>
            <p14:sldId id="544"/>
            <p14:sldId id="545"/>
            <p14:sldId id="546"/>
            <p14:sldId id="541"/>
            <p14:sldId id="538"/>
            <p14:sldId id="537"/>
            <p14:sldId id="535"/>
            <p14:sldId id="528"/>
            <p14:sldId id="256"/>
            <p14:sldId id="257"/>
          </p14:sldIdLst>
        </p14:section>
        <p14:section name="Untitled Section" id="{6F242541-0B2E-4EB1-A282-EAAD504AC6FB}">
          <p14:sldIdLst>
            <p14:sldId id="497"/>
            <p14:sldId id="680"/>
            <p14:sldId id="459"/>
            <p14:sldId id="460"/>
            <p14:sldId id="685"/>
            <p14:sldId id="686"/>
            <p14:sldId id="687"/>
            <p14:sldId id="688"/>
            <p14:sldId id="630"/>
            <p14:sldId id="462"/>
            <p14:sldId id="682"/>
            <p14:sldId id="683"/>
            <p14:sldId id="635"/>
            <p14:sldId id="463"/>
            <p14:sldId id="638"/>
            <p14:sldId id="465"/>
            <p14:sldId id="493"/>
            <p14:sldId id="500"/>
            <p14:sldId id="503"/>
            <p14:sldId id="505"/>
            <p14:sldId id="521"/>
            <p14:sldId id="511"/>
            <p14:sldId id="496"/>
            <p14:sldId id="494"/>
            <p14:sldId id="641"/>
            <p14:sldId id="499"/>
            <p14:sldId id="689"/>
            <p14:sldId id="690"/>
            <p14:sldId id="508"/>
            <p14:sldId id="677"/>
            <p14:sldId id="634"/>
            <p14:sldId id="466"/>
            <p14:sldId id="642"/>
            <p14:sldId id="492"/>
            <p14:sldId id="651"/>
            <p14:sldId id="644"/>
            <p14:sldId id="693"/>
            <p14:sldId id="691"/>
            <p14:sldId id="666"/>
            <p14:sldId id="670"/>
            <p14:sldId id="694"/>
            <p14:sldId id="695"/>
            <p14:sldId id="698"/>
            <p14:sldId id="699"/>
            <p14:sldId id="667"/>
            <p14:sldId id="700"/>
            <p14:sldId id="706"/>
            <p14:sldId id="516"/>
            <p14:sldId id="703"/>
            <p14:sldId id="517"/>
            <p14:sldId id="704"/>
            <p14:sldId id="702"/>
            <p14:sldId id="518"/>
            <p14:sldId id="502"/>
            <p14:sldId id="490"/>
            <p14:sldId id="519"/>
            <p14:sldId id="649"/>
            <p14:sldId id="675"/>
            <p14:sldId id="705"/>
            <p14:sldId id="668"/>
            <p14:sldId id="645"/>
            <p14:sldId id="467"/>
            <p14:sldId id="708"/>
            <p14:sldId id="479"/>
            <p14:sldId id="712"/>
            <p14:sldId id="711"/>
            <p14:sldId id="715"/>
            <p14:sldId id="713"/>
            <p14:sldId id="483"/>
            <p14:sldId id="714"/>
            <p14:sldId id="716"/>
            <p14:sldId id="717"/>
            <p14:sldId id="485"/>
            <p14:sldId id="484"/>
            <p14:sldId id="468"/>
            <p14:sldId id="709"/>
            <p14:sldId id="470"/>
            <p14:sldId id="720"/>
            <p14:sldId id="486"/>
            <p14:sldId id="721"/>
            <p14:sldId id="722"/>
            <p14:sldId id="719"/>
            <p14:sldId id="487"/>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6432"/>
    <a:srgbClr val="000A1E"/>
    <a:srgbClr val="DEE1E4"/>
    <a:srgbClr val="F2F5F8"/>
    <a:srgbClr val="000000"/>
    <a:srgbClr val="F04619"/>
    <a:srgbClr val="E8EBEE"/>
    <a:srgbClr val="0028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0D3D47-7D04-49CC-890D-8C7718FE78C8}" v="32" dt="2025-11-13T18:37:27.3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06" autoAdjust="0"/>
    <p:restoredTop sz="75325" autoAdjust="0"/>
  </p:normalViewPr>
  <p:slideViewPr>
    <p:cSldViewPr snapToGrid="0">
      <p:cViewPr varScale="1">
        <p:scale>
          <a:sx n="69" d="100"/>
          <a:sy n="69" d="100"/>
        </p:scale>
        <p:origin x="1008" y="5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microsoft.com/office/2016/11/relationships/changesInfo" Target="changesInfos/changesInfo1.xml"/><Relationship Id="rId16" Type="http://schemas.openxmlformats.org/officeDocument/2006/relationships/slide" Target="slides/slide10.xml"/><Relationship Id="rId107" Type="http://schemas.openxmlformats.org/officeDocument/2006/relationships/handoutMaster" Target="handoutMasters/handoutMaster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microsoft.com/office/2015/10/relationships/revisionInfo" Target="revisionInfo.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presProps" Target="presProps.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viewProps" Target="viewProps.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theme" Target="theme/theme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rien Laenen" userId="bd3730a8-90a2-4d6a-bd42-3acd4988feee" providerId="ADAL" clId="{7BE87371-C06C-4DE2-A63F-415C8E03B1C7}"/>
    <pc:docChg chg="undo custSel addSld delSld modSld sldOrd modSection">
      <pc:chgData name="Katrien Laenen" userId="bd3730a8-90a2-4d6a-bd42-3acd4988feee" providerId="ADAL" clId="{7BE87371-C06C-4DE2-A63F-415C8E03B1C7}" dt="2025-11-13T18:41:47.004" v="363" actId="47"/>
      <pc:docMkLst>
        <pc:docMk/>
      </pc:docMkLst>
      <pc:sldChg chg="modSp mod">
        <pc:chgData name="Katrien Laenen" userId="bd3730a8-90a2-4d6a-bd42-3acd4988feee" providerId="ADAL" clId="{7BE87371-C06C-4DE2-A63F-415C8E03B1C7}" dt="2025-11-13T15:30:10.480" v="34" actId="20577"/>
        <pc:sldMkLst>
          <pc:docMk/>
          <pc:sldMk cId="3616312771" sldId="256"/>
        </pc:sldMkLst>
        <pc:spChg chg="mod">
          <ac:chgData name="Katrien Laenen" userId="bd3730a8-90a2-4d6a-bd42-3acd4988feee" providerId="ADAL" clId="{7BE87371-C06C-4DE2-A63F-415C8E03B1C7}" dt="2025-11-13T15:30:10.480" v="34" actId="20577"/>
          <ac:spMkLst>
            <pc:docMk/>
            <pc:sldMk cId="3616312771" sldId="256"/>
            <ac:spMk id="4" creationId="{7055EF63-96B8-BBC7-F6C7-AD1D0CA244C3}"/>
          </ac:spMkLst>
        </pc:spChg>
      </pc:sldChg>
      <pc:sldChg chg="modSp mod modNotesTx">
        <pc:chgData name="Katrien Laenen" userId="bd3730a8-90a2-4d6a-bd42-3acd4988feee" providerId="ADAL" clId="{7BE87371-C06C-4DE2-A63F-415C8E03B1C7}" dt="2025-11-13T15:39:24.955" v="188" actId="20577"/>
        <pc:sldMkLst>
          <pc:docMk/>
          <pc:sldMk cId="276004885" sldId="257"/>
        </pc:sldMkLst>
        <pc:spChg chg="mod">
          <ac:chgData name="Katrien Laenen" userId="bd3730a8-90a2-4d6a-bd42-3acd4988feee" providerId="ADAL" clId="{7BE87371-C06C-4DE2-A63F-415C8E03B1C7}" dt="2025-11-13T15:39:16.273" v="187" actId="2711"/>
          <ac:spMkLst>
            <pc:docMk/>
            <pc:sldMk cId="276004885" sldId="257"/>
            <ac:spMk id="4" creationId="{8F1F9D7B-3F2A-67D6-D6AA-B56D421D50C1}"/>
          </ac:spMkLst>
        </pc:spChg>
      </pc:sldChg>
      <pc:sldChg chg="add del">
        <pc:chgData name="Katrien Laenen" userId="bd3730a8-90a2-4d6a-bd42-3acd4988feee" providerId="ADAL" clId="{7BE87371-C06C-4DE2-A63F-415C8E03B1C7}" dt="2025-11-13T15:27:10.681" v="9" actId="47"/>
        <pc:sldMkLst>
          <pc:docMk/>
          <pc:sldMk cId="0" sldId="272"/>
        </pc:sldMkLst>
      </pc:sldChg>
      <pc:sldChg chg="add del">
        <pc:chgData name="Katrien Laenen" userId="bd3730a8-90a2-4d6a-bd42-3acd4988feee" providerId="ADAL" clId="{7BE87371-C06C-4DE2-A63F-415C8E03B1C7}" dt="2025-11-13T15:27:10.681" v="9" actId="47"/>
        <pc:sldMkLst>
          <pc:docMk/>
          <pc:sldMk cId="0" sldId="273"/>
        </pc:sldMkLst>
      </pc:sldChg>
      <pc:sldChg chg="add del">
        <pc:chgData name="Katrien Laenen" userId="bd3730a8-90a2-4d6a-bd42-3acd4988feee" providerId="ADAL" clId="{7BE87371-C06C-4DE2-A63F-415C8E03B1C7}" dt="2025-11-13T15:27:10.681" v="9" actId="47"/>
        <pc:sldMkLst>
          <pc:docMk/>
          <pc:sldMk cId="0" sldId="274"/>
        </pc:sldMkLst>
      </pc:sldChg>
      <pc:sldChg chg="add del">
        <pc:chgData name="Katrien Laenen" userId="bd3730a8-90a2-4d6a-bd42-3acd4988feee" providerId="ADAL" clId="{7BE87371-C06C-4DE2-A63F-415C8E03B1C7}" dt="2025-11-13T15:27:10.681" v="9" actId="47"/>
        <pc:sldMkLst>
          <pc:docMk/>
          <pc:sldMk cId="0" sldId="276"/>
        </pc:sldMkLst>
      </pc:sldChg>
      <pc:sldChg chg="add">
        <pc:chgData name="Katrien Laenen" userId="bd3730a8-90a2-4d6a-bd42-3acd4988feee" providerId="ADAL" clId="{7BE87371-C06C-4DE2-A63F-415C8E03B1C7}" dt="2025-11-13T18:34:09.531" v="340"/>
        <pc:sldMkLst>
          <pc:docMk/>
          <pc:sldMk cId="4036892778" sldId="276"/>
        </pc:sldMkLst>
      </pc:sldChg>
      <pc:sldChg chg="add del">
        <pc:chgData name="Katrien Laenen" userId="bd3730a8-90a2-4d6a-bd42-3acd4988feee" providerId="ADAL" clId="{7BE87371-C06C-4DE2-A63F-415C8E03B1C7}" dt="2025-11-13T15:27:10.681" v="9" actId="47"/>
        <pc:sldMkLst>
          <pc:docMk/>
          <pc:sldMk cId="0" sldId="277"/>
        </pc:sldMkLst>
      </pc:sldChg>
      <pc:sldChg chg="add del">
        <pc:chgData name="Katrien Laenen" userId="bd3730a8-90a2-4d6a-bd42-3acd4988feee" providerId="ADAL" clId="{7BE87371-C06C-4DE2-A63F-415C8E03B1C7}" dt="2025-11-13T15:27:10.681" v="9" actId="47"/>
        <pc:sldMkLst>
          <pc:docMk/>
          <pc:sldMk cId="0" sldId="278"/>
        </pc:sldMkLst>
      </pc:sldChg>
      <pc:sldChg chg="ord">
        <pc:chgData name="Katrien Laenen" userId="bd3730a8-90a2-4d6a-bd42-3acd4988feee" providerId="ADAL" clId="{7BE87371-C06C-4DE2-A63F-415C8E03B1C7}" dt="2025-11-13T17:19:49.245" v="241"/>
        <pc:sldMkLst>
          <pc:docMk/>
          <pc:sldMk cId="3195362513" sldId="466"/>
        </pc:sldMkLst>
      </pc:sldChg>
      <pc:sldChg chg="modSp mod">
        <pc:chgData name="Katrien Laenen" userId="bd3730a8-90a2-4d6a-bd42-3acd4988feee" providerId="ADAL" clId="{7BE87371-C06C-4DE2-A63F-415C8E03B1C7}" dt="2025-11-13T17:50:19.245" v="275" actId="20577"/>
        <pc:sldMkLst>
          <pc:docMk/>
          <pc:sldMk cId="3082966331" sldId="467"/>
        </pc:sldMkLst>
        <pc:spChg chg="mod">
          <ac:chgData name="Katrien Laenen" userId="bd3730a8-90a2-4d6a-bd42-3acd4988feee" providerId="ADAL" clId="{7BE87371-C06C-4DE2-A63F-415C8E03B1C7}" dt="2025-11-13T17:50:19.245" v="275" actId="20577"/>
          <ac:spMkLst>
            <pc:docMk/>
            <pc:sldMk cId="3082966331" sldId="467"/>
            <ac:spMk id="4" creationId="{EEF79A11-085C-41D9-4495-052AD18E4E42}"/>
          </ac:spMkLst>
        </pc:spChg>
      </pc:sldChg>
      <pc:sldChg chg="modSp mod">
        <pc:chgData name="Katrien Laenen" userId="bd3730a8-90a2-4d6a-bd42-3acd4988feee" providerId="ADAL" clId="{7BE87371-C06C-4DE2-A63F-415C8E03B1C7}" dt="2025-11-13T17:56:04.557" v="305" actId="113"/>
        <pc:sldMkLst>
          <pc:docMk/>
          <pc:sldMk cId="1679665436" sldId="479"/>
        </pc:sldMkLst>
        <pc:spChg chg="mod">
          <ac:chgData name="Katrien Laenen" userId="bd3730a8-90a2-4d6a-bd42-3acd4988feee" providerId="ADAL" clId="{7BE87371-C06C-4DE2-A63F-415C8E03B1C7}" dt="2025-11-13T17:56:04.557" v="305" actId="113"/>
          <ac:spMkLst>
            <pc:docMk/>
            <pc:sldMk cId="1679665436" sldId="479"/>
            <ac:spMk id="4" creationId="{2572C730-BCE8-B76D-0805-84C50E6C7049}"/>
          </ac:spMkLst>
        </pc:spChg>
      </pc:sldChg>
      <pc:sldChg chg="modSp add del mod">
        <pc:chgData name="Katrien Laenen" userId="bd3730a8-90a2-4d6a-bd42-3acd4988feee" providerId="ADAL" clId="{7BE87371-C06C-4DE2-A63F-415C8E03B1C7}" dt="2025-11-13T18:33:39.623" v="339" actId="20577"/>
        <pc:sldMkLst>
          <pc:docMk/>
          <pc:sldMk cId="202760413" sldId="487"/>
        </pc:sldMkLst>
        <pc:spChg chg="mod">
          <ac:chgData name="Katrien Laenen" userId="bd3730a8-90a2-4d6a-bd42-3acd4988feee" providerId="ADAL" clId="{7BE87371-C06C-4DE2-A63F-415C8E03B1C7}" dt="2025-11-13T18:33:39.623" v="339" actId="20577"/>
          <ac:spMkLst>
            <pc:docMk/>
            <pc:sldMk cId="202760413" sldId="487"/>
            <ac:spMk id="5" creationId="{2F4AEB56-5CCB-1FD3-0305-243E9C0DE646}"/>
          </ac:spMkLst>
        </pc:spChg>
        <pc:picChg chg="mod">
          <ac:chgData name="Katrien Laenen" userId="bd3730a8-90a2-4d6a-bd42-3acd4988feee" providerId="ADAL" clId="{7BE87371-C06C-4DE2-A63F-415C8E03B1C7}" dt="2025-11-13T15:28:35.901" v="24" actId="1076"/>
          <ac:picMkLst>
            <pc:docMk/>
            <pc:sldMk cId="202760413" sldId="487"/>
            <ac:picMk id="9" creationId="{DB41FBBB-BC6D-F2B7-8E41-55512F6EEBBE}"/>
          </ac:picMkLst>
        </pc:picChg>
      </pc:sldChg>
      <pc:sldChg chg="modSp mod">
        <pc:chgData name="Katrien Laenen" userId="bd3730a8-90a2-4d6a-bd42-3acd4988feee" providerId="ADAL" clId="{7BE87371-C06C-4DE2-A63F-415C8E03B1C7}" dt="2025-11-13T16:55:35.637" v="219" actId="20577"/>
        <pc:sldMkLst>
          <pc:docMk/>
          <pc:sldMk cId="904392414" sldId="499"/>
        </pc:sldMkLst>
        <pc:spChg chg="mod">
          <ac:chgData name="Katrien Laenen" userId="bd3730a8-90a2-4d6a-bd42-3acd4988feee" providerId="ADAL" clId="{7BE87371-C06C-4DE2-A63F-415C8E03B1C7}" dt="2025-11-13T16:55:35.637" v="219" actId="20577"/>
          <ac:spMkLst>
            <pc:docMk/>
            <pc:sldMk cId="904392414" sldId="499"/>
            <ac:spMk id="4" creationId="{905FFAE5-4B09-26AC-F232-B00066166075}"/>
          </ac:spMkLst>
        </pc:spChg>
      </pc:sldChg>
      <pc:sldChg chg="modSp mod">
        <pc:chgData name="Katrien Laenen" userId="bd3730a8-90a2-4d6a-bd42-3acd4988feee" providerId="ADAL" clId="{7BE87371-C06C-4DE2-A63F-415C8E03B1C7}" dt="2025-11-13T16:43:10.825" v="216" actId="255"/>
        <pc:sldMkLst>
          <pc:docMk/>
          <pc:sldMk cId="1976583573" sldId="505"/>
        </pc:sldMkLst>
        <pc:spChg chg="mod">
          <ac:chgData name="Katrien Laenen" userId="bd3730a8-90a2-4d6a-bd42-3acd4988feee" providerId="ADAL" clId="{7BE87371-C06C-4DE2-A63F-415C8E03B1C7}" dt="2025-11-13T16:43:10.825" v="216" actId="255"/>
          <ac:spMkLst>
            <pc:docMk/>
            <pc:sldMk cId="1976583573" sldId="505"/>
            <ac:spMk id="4" creationId="{8A77F8D5-3163-95DC-0B18-A8A93784F8DC}"/>
          </ac:spMkLst>
        </pc:spChg>
      </pc:sldChg>
      <pc:sldChg chg="modNotesTx">
        <pc:chgData name="Katrien Laenen" userId="bd3730a8-90a2-4d6a-bd42-3acd4988feee" providerId="ADAL" clId="{7BE87371-C06C-4DE2-A63F-415C8E03B1C7}" dt="2025-11-13T17:09:31.306" v="237" actId="20577"/>
        <pc:sldMkLst>
          <pc:docMk/>
          <pc:sldMk cId="614743813" sldId="508"/>
        </pc:sldMkLst>
      </pc:sldChg>
      <pc:sldChg chg="add del">
        <pc:chgData name="Katrien Laenen" userId="bd3730a8-90a2-4d6a-bd42-3acd4988feee" providerId="ADAL" clId="{7BE87371-C06C-4DE2-A63F-415C8E03B1C7}" dt="2025-11-13T15:27:10.681" v="9" actId="47"/>
        <pc:sldMkLst>
          <pc:docMk/>
          <pc:sldMk cId="3320538035" sldId="510"/>
        </pc:sldMkLst>
      </pc:sldChg>
      <pc:sldChg chg="add">
        <pc:chgData name="Katrien Laenen" userId="bd3730a8-90a2-4d6a-bd42-3acd4988feee" providerId="ADAL" clId="{7BE87371-C06C-4DE2-A63F-415C8E03B1C7}" dt="2025-11-13T18:37:27.360" v="341"/>
        <pc:sldMkLst>
          <pc:docMk/>
          <pc:sldMk cId="2738163958" sldId="528"/>
        </pc:sldMkLst>
      </pc:sldChg>
      <pc:sldChg chg="add del">
        <pc:chgData name="Katrien Laenen" userId="bd3730a8-90a2-4d6a-bd42-3acd4988feee" providerId="ADAL" clId="{7BE87371-C06C-4DE2-A63F-415C8E03B1C7}" dt="2025-11-13T18:38:27.575" v="358" actId="47"/>
        <pc:sldMkLst>
          <pc:docMk/>
          <pc:sldMk cId="469640139" sldId="529"/>
        </pc:sldMkLst>
      </pc:sldChg>
      <pc:sldChg chg="add del">
        <pc:chgData name="Katrien Laenen" userId="bd3730a8-90a2-4d6a-bd42-3acd4988feee" providerId="ADAL" clId="{7BE87371-C06C-4DE2-A63F-415C8E03B1C7}" dt="2025-11-13T18:40:03.170" v="361" actId="47"/>
        <pc:sldMkLst>
          <pc:docMk/>
          <pc:sldMk cId="3606929077" sldId="530"/>
        </pc:sldMkLst>
      </pc:sldChg>
      <pc:sldChg chg="add del">
        <pc:chgData name="Katrien Laenen" userId="bd3730a8-90a2-4d6a-bd42-3acd4988feee" providerId="ADAL" clId="{7BE87371-C06C-4DE2-A63F-415C8E03B1C7}" dt="2025-11-13T18:40:15.288" v="362" actId="47"/>
        <pc:sldMkLst>
          <pc:docMk/>
          <pc:sldMk cId="857316790" sldId="531"/>
        </pc:sldMkLst>
      </pc:sldChg>
      <pc:sldChg chg="add">
        <pc:chgData name="Katrien Laenen" userId="bd3730a8-90a2-4d6a-bd42-3acd4988feee" providerId="ADAL" clId="{7BE87371-C06C-4DE2-A63F-415C8E03B1C7}" dt="2025-11-13T18:37:27.360" v="341"/>
        <pc:sldMkLst>
          <pc:docMk/>
          <pc:sldMk cId="632585612" sldId="532"/>
        </pc:sldMkLst>
      </pc:sldChg>
      <pc:sldChg chg="add">
        <pc:chgData name="Katrien Laenen" userId="bd3730a8-90a2-4d6a-bd42-3acd4988feee" providerId="ADAL" clId="{7BE87371-C06C-4DE2-A63F-415C8E03B1C7}" dt="2025-11-13T18:37:27.360" v="341"/>
        <pc:sldMkLst>
          <pc:docMk/>
          <pc:sldMk cId="3930011928" sldId="535"/>
        </pc:sldMkLst>
      </pc:sldChg>
      <pc:sldChg chg="add del">
        <pc:chgData name="Katrien Laenen" userId="bd3730a8-90a2-4d6a-bd42-3acd4988feee" providerId="ADAL" clId="{7BE87371-C06C-4DE2-A63F-415C8E03B1C7}" dt="2025-11-13T18:39:22.168" v="359" actId="47"/>
        <pc:sldMkLst>
          <pc:docMk/>
          <pc:sldMk cId="303216092" sldId="536"/>
        </pc:sldMkLst>
      </pc:sldChg>
      <pc:sldChg chg="add">
        <pc:chgData name="Katrien Laenen" userId="bd3730a8-90a2-4d6a-bd42-3acd4988feee" providerId="ADAL" clId="{7BE87371-C06C-4DE2-A63F-415C8E03B1C7}" dt="2025-11-13T18:37:27.360" v="341"/>
        <pc:sldMkLst>
          <pc:docMk/>
          <pc:sldMk cId="204856549" sldId="537"/>
        </pc:sldMkLst>
      </pc:sldChg>
      <pc:sldChg chg="add">
        <pc:chgData name="Katrien Laenen" userId="bd3730a8-90a2-4d6a-bd42-3acd4988feee" providerId="ADAL" clId="{7BE87371-C06C-4DE2-A63F-415C8E03B1C7}" dt="2025-11-13T18:37:27.360" v="341"/>
        <pc:sldMkLst>
          <pc:docMk/>
          <pc:sldMk cId="695932690" sldId="538"/>
        </pc:sldMkLst>
      </pc:sldChg>
      <pc:sldChg chg="add">
        <pc:chgData name="Katrien Laenen" userId="bd3730a8-90a2-4d6a-bd42-3acd4988feee" providerId="ADAL" clId="{7BE87371-C06C-4DE2-A63F-415C8E03B1C7}" dt="2025-11-13T18:37:27.360" v="341"/>
        <pc:sldMkLst>
          <pc:docMk/>
          <pc:sldMk cId="142276218" sldId="539"/>
        </pc:sldMkLst>
      </pc:sldChg>
      <pc:sldChg chg="add del">
        <pc:chgData name="Katrien Laenen" userId="bd3730a8-90a2-4d6a-bd42-3acd4988feee" providerId="ADAL" clId="{7BE87371-C06C-4DE2-A63F-415C8E03B1C7}" dt="2025-11-13T18:41:47.004" v="363" actId="47"/>
        <pc:sldMkLst>
          <pc:docMk/>
          <pc:sldMk cId="3444395745" sldId="540"/>
        </pc:sldMkLst>
      </pc:sldChg>
      <pc:sldChg chg="add">
        <pc:chgData name="Katrien Laenen" userId="bd3730a8-90a2-4d6a-bd42-3acd4988feee" providerId="ADAL" clId="{7BE87371-C06C-4DE2-A63F-415C8E03B1C7}" dt="2025-11-13T18:37:27.360" v="341"/>
        <pc:sldMkLst>
          <pc:docMk/>
          <pc:sldMk cId="3192012709" sldId="541"/>
        </pc:sldMkLst>
      </pc:sldChg>
      <pc:sldChg chg="add">
        <pc:chgData name="Katrien Laenen" userId="bd3730a8-90a2-4d6a-bd42-3acd4988feee" providerId="ADAL" clId="{7BE87371-C06C-4DE2-A63F-415C8E03B1C7}" dt="2025-11-13T18:37:27.360" v="341"/>
        <pc:sldMkLst>
          <pc:docMk/>
          <pc:sldMk cId="1685668034" sldId="543"/>
        </pc:sldMkLst>
      </pc:sldChg>
      <pc:sldChg chg="add">
        <pc:chgData name="Katrien Laenen" userId="bd3730a8-90a2-4d6a-bd42-3acd4988feee" providerId="ADAL" clId="{7BE87371-C06C-4DE2-A63F-415C8E03B1C7}" dt="2025-11-13T18:37:27.360" v="341"/>
        <pc:sldMkLst>
          <pc:docMk/>
          <pc:sldMk cId="80089839" sldId="544"/>
        </pc:sldMkLst>
      </pc:sldChg>
      <pc:sldChg chg="add">
        <pc:chgData name="Katrien Laenen" userId="bd3730a8-90a2-4d6a-bd42-3acd4988feee" providerId="ADAL" clId="{7BE87371-C06C-4DE2-A63F-415C8E03B1C7}" dt="2025-11-13T18:37:27.360" v="341"/>
        <pc:sldMkLst>
          <pc:docMk/>
          <pc:sldMk cId="2342902310" sldId="545"/>
        </pc:sldMkLst>
      </pc:sldChg>
      <pc:sldChg chg="add">
        <pc:chgData name="Katrien Laenen" userId="bd3730a8-90a2-4d6a-bd42-3acd4988feee" providerId="ADAL" clId="{7BE87371-C06C-4DE2-A63F-415C8E03B1C7}" dt="2025-11-13T18:37:27.360" v="341"/>
        <pc:sldMkLst>
          <pc:docMk/>
          <pc:sldMk cId="548161932" sldId="546"/>
        </pc:sldMkLst>
      </pc:sldChg>
      <pc:sldChg chg="add del">
        <pc:chgData name="Katrien Laenen" userId="bd3730a8-90a2-4d6a-bd42-3acd4988feee" providerId="ADAL" clId="{7BE87371-C06C-4DE2-A63F-415C8E03B1C7}" dt="2025-11-13T18:39:23.607" v="360" actId="47"/>
        <pc:sldMkLst>
          <pc:docMk/>
          <pc:sldMk cId="1370672293" sldId="558"/>
        </pc:sldMkLst>
      </pc:sldChg>
      <pc:sldChg chg="add del">
        <pc:chgData name="Katrien Laenen" userId="bd3730a8-90a2-4d6a-bd42-3acd4988feee" providerId="ADAL" clId="{7BE87371-C06C-4DE2-A63F-415C8E03B1C7}" dt="2025-11-13T15:26:57.746" v="8" actId="47"/>
        <pc:sldMkLst>
          <pc:docMk/>
          <pc:sldMk cId="770271417" sldId="625"/>
        </pc:sldMkLst>
      </pc:sldChg>
      <pc:sldChg chg="add del">
        <pc:chgData name="Katrien Laenen" userId="bd3730a8-90a2-4d6a-bd42-3acd4988feee" providerId="ADAL" clId="{7BE87371-C06C-4DE2-A63F-415C8E03B1C7}" dt="2025-11-13T15:27:10.681" v="9" actId="47"/>
        <pc:sldMkLst>
          <pc:docMk/>
          <pc:sldMk cId="356621259" sldId="626"/>
        </pc:sldMkLst>
      </pc:sldChg>
      <pc:sldChg chg="modSp mod">
        <pc:chgData name="Katrien Laenen" userId="bd3730a8-90a2-4d6a-bd42-3acd4988feee" providerId="ADAL" clId="{7BE87371-C06C-4DE2-A63F-415C8E03B1C7}" dt="2025-11-13T17:21:27.926" v="245" actId="20577"/>
        <pc:sldMkLst>
          <pc:docMk/>
          <pc:sldMk cId="891545828" sldId="644"/>
        </pc:sldMkLst>
        <pc:spChg chg="mod">
          <ac:chgData name="Katrien Laenen" userId="bd3730a8-90a2-4d6a-bd42-3acd4988feee" providerId="ADAL" clId="{7BE87371-C06C-4DE2-A63F-415C8E03B1C7}" dt="2025-11-13T17:21:27.926" v="245" actId="20577"/>
          <ac:spMkLst>
            <pc:docMk/>
            <pc:sldMk cId="891545828" sldId="644"/>
            <ac:spMk id="5" creationId="{CCACF0CA-79F2-0D2E-5D6D-4906C120E78E}"/>
          </ac:spMkLst>
        </pc:spChg>
      </pc:sldChg>
      <pc:sldChg chg="add del">
        <pc:chgData name="Katrien Laenen" userId="bd3730a8-90a2-4d6a-bd42-3acd4988feee" providerId="ADAL" clId="{7BE87371-C06C-4DE2-A63F-415C8E03B1C7}" dt="2025-11-13T15:26:47.970" v="4" actId="47"/>
        <pc:sldMkLst>
          <pc:docMk/>
          <pc:sldMk cId="3413851154" sldId="648"/>
        </pc:sldMkLst>
      </pc:sldChg>
      <pc:sldChg chg="del">
        <pc:chgData name="Katrien Laenen" userId="bd3730a8-90a2-4d6a-bd42-3acd4988feee" providerId="ADAL" clId="{7BE87371-C06C-4DE2-A63F-415C8E03B1C7}" dt="2025-11-13T17:46:31.586" v="274" actId="47"/>
        <pc:sldMkLst>
          <pc:docMk/>
          <pc:sldMk cId="4197437108" sldId="661"/>
        </pc:sldMkLst>
      </pc:sldChg>
      <pc:sldChg chg="add del ord">
        <pc:chgData name="Katrien Laenen" userId="bd3730a8-90a2-4d6a-bd42-3acd4988feee" providerId="ADAL" clId="{7BE87371-C06C-4DE2-A63F-415C8E03B1C7}" dt="2025-11-13T18:33:05.149" v="331" actId="47"/>
        <pc:sldMkLst>
          <pc:docMk/>
          <pc:sldMk cId="573403775" sldId="669"/>
        </pc:sldMkLst>
      </pc:sldChg>
      <pc:sldChg chg="add del">
        <pc:chgData name="Katrien Laenen" userId="bd3730a8-90a2-4d6a-bd42-3acd4988feee" providerId="ADAL" clId="{7BE87371-C06C-4DE2-A63F-415C8E03B1C7}" dt="2025-11-13T18:37:58.816" v="352" actId="47"/>
        <pc:sldMkLst>
          <pc:docMk/>
          <pc:sldMk cId="42489565" sldId="672"/>
        </pc:sldMkLst>
      </pc:sldChg>
      <pc:sldChg chg="add del">
        <pc:chgData name="Katrien Laenen" userId="bd3730a8-90a2-4d6a-bd42-3acd4988feee" providerId="ADAL" clId="{7BE87371-C06C-4DE2-A63F-415C8E03B1C7}" dt="2025-11-13T18:38:11.498" v="353" actId="47"/>
        <pc:sldMkLst>
          <pc:docMk/>
          <pc:sldMk cId="3684203502" sldId="673"/>
        </pc:sldMkLst>
      </pc:sldChg>
      <pc:sldChg chg="add del">
        <pc:chgData name="Katrien Laenen" userId="bd3730a8-90a2-4d6a-bd42-3acd4988feee" providerId="ADAL" clId="{7BE87371-C06C-4DE2-A63F-415C8E03B1C7}" dt="2025-11-13T18:38:14.473" v="354" actId="47"/>
        <pc:sldMkLst>
          <pc:docMk/>
          <pc:sldMk cId="3581078188" sldId="674"/>
        </pc:sldMkLst>
      </pc:sldChg>
      <pc:sldChg chg="add del">
        <pc:chgData name="Katrien Laenen" userId="bd3730a8-90a2-4d6a-bd42-3acd4988feee" providerId="ADAL" clId="{7BE87371-C06C-4DE2-A63F-415C8E03B1C7}" dt="2025-11-13T18:38:26.295" v="357" actId="47"/>
        <pc:sldMkLst>
          <pc:docMk/>
          <pc:sldMk cId="3754777503" sldId="676"/>
        </pc:sldMkLst>
      </pc:sldChg>
      <pc:sldChg chg="modSp mod">
        <pc:chgData name="Katrien Laenen" userId="bd3730a8-90a2-4d6a-bd42-3acd4988feee" providerId="ADAL" clId="{7BE87371-C06C-4DE2-A63F-415C8E03B1C7}" dt="2025-11-13T16:16:46.017" v="197" actId="2711"/>
        <pc:sldMkLst>
          <pc:docMk/>
          <pc:sldMk cId="348417411" sldId="682"/>
        </pc:sldMkLst>
        <pc:spChg chg="mod">
          <ac:chgData name="Katrien Laenen" userId="bd3730a8-90a2-4d6a-bd42-3acd4988feee" providerId="ADAL" clId="{7BE87371-C06C-4DE2-A63F-415C8E03B1C7}" dt="2025-11-13T16:16:46.017" v="197" actId="2711"/>
          <ac:spMkLst>
            <pc:docMk/>
            <pc:sldMk cId="348417411" sldId="682"/>
            <ac:spMk id="4" creationId="{7A3B8CC7-2CC9-4446-B3B3-5E340509EE2E}"/>
          </ac:spMkLst>
        </pc:spChg>
      </pc:sldChg>
      <pc:sldChg chg="addSp modSp mod">
        <pc:chgData name="Katrien Laenen" userId="bd3730a8-90a2-4d6a-bd42-3acd4988feee" providerId="ADAL" clId="{7BE87371-C06C-4DE2-A63F-415C8E03B1C7}" dt="2025-11-13T16:24:50.016" v="210" actId="14100"/>
        <pc:sldMkLst>
          <pc:docMk/>
          <pc:sldMk cId="2618223480" sldId="686"/>
        </pc:sldMkLst>
        <pc:spChg chg="mod">
          <ac:chgData name="Katrien Laenen" userId="bd3730a8-90a2-4d6a-bd42-3acd4988feee" providerId="ADAL" clId="{7BE87371-C06C-4DE2-A63F-415C8E03B1C7}" dt="2025-11-13T16:04:06.113" v="191" actId="20577"/>
          <ac:spMkLst>
            <pc:docMk/>
            <pc:sldMk cId="2618223480" sldId="686"/>
            <ac:spMk id="4" creationId="{4EAD00F1-1F7C-DF80-C96A-660BA090C462}"/>
          </ac:spMkLst>
        </pc:spChg>
        <pc:picChg chg="add mod">
          <ac:chgData name="Katrien Laenen" userId="bd3730a8-90a2-4d6a-bd42-3acd4988feee" providerId="ADAL" clId="{7BE87371-C06C-4DE2-A63F-415C8E03B1C7}" dt="2025-11-13T16:24:50.016" v="210" actId="14100"/>
          <ac:picMkLst>
            <pc:docMk/>
            <pc:sldMk cId="2618223480" sldId="686"/>
            <ac:picMk id="1026" creationId="{78B1E07E-D667-E09C-9B4F-6C9CD2FFFEC5}"/>
          </ac:picMkLst>
        </pc:picChg>
        <pc:picChg chg="mod">
          <ac:chgData name="Katrien Laenen" userId="bd3730a8-90a2-4d6a-bd42-3acd4988feee" providerId="ADAL" clId="{7BE87371-C06C-4DE2-A63F-415C8E03B1C7}" dt="2025-11-13T16:24:42.019" v="208" actId="1076"/>
          <ac:picMkLst>
            <pc:docMk/>
            <pc:sldMk cId="2618223480" sldId="686"/>
            <ac:picMk id="1028" creationId="{EA042BB1-0B6F-DFEE-82B6-B17E4625DFBC}"/>
          </ac:picMkLst>
        </pc:picChg>
      </pc:sldChg>
      <pc:sldChg chg="modSp mod">
        <pc:chgData name="Katrien Laenen" userId="bd3730a8-90a2-4d6a-bd42-3acd4988feee" providerId="ADAL" clId="{7BE87371-C06C-4DE2-A63F-415C8E03B1C7}" dt="2025-11-13T16:58:22.588" v="231" actId="20577"/>
        <pc:sldMkLst>
          <pc:docMk/>
          <pc:sldMk cId="3117172302" sldId="689"/>
        </pc:sldMkLst>
        <pc:spChg chg="mod">
          <ac:chgData name="Katrien Laenen" userId="bd3730a8-90a2-4d6a-bd42-3acd4988feee" providerId="ADAL" clId="{7BE87371-C06C-4DE2-A63F-415C8E03B1C7}" dt="2025-11-13T16:57:29.723" v="224" actId="255"/>
          <ac:spMkLst>
            <pc:docMk/>
            <pc:sldMk cId="3117172302" sldId="689"/>
            <ac:spMk id="2" creationId="{4D0CA7CC-65A4-A737-42E9-952494DEF485}"/>
          </ac:spMkLst>
        </pc:spChg>
        <pc:spChg chg="mod">
          <ac:chgData name="Katrien Laenen" userId="bd3730a8-90a2-4d6a-bd42-3acd4988feee" providerId="ADAL" clId="{7BE87371-C06C-4DE2-A63F-415C8E03B1C7}" dt="2025-11-13T16:58:22.588" v="231" actId="20577"/>
          <ac:spMkLst>
            <pc:docMk/>
            <pc:sldMk cId="3117172302" sldId="689"/>
            <ac:spMk id="4" creationId="{9187A05C-2D4B-7C97-208A-2DAF3ACDC9C2}"/>
          </ac:spMkLst>
        </pc:spChg>
      </pc:sldChg>
      <pc:sldChg chg="modSp mod">
        <pc:chgData name="Katrien Laenen" userId="bd3730a8-90a2-4d6a-bd42-3acd4988feee" providerId="ADAL" clId="{7BE87371-C06C-4DE2-A63F-415C8E03B1C7}" dt="2025-11-13T16:57:50.950" v="230" actId="20577"/>
        <pc:sldMkLst>
          <pc:docMk/>
          <pc:sldMk cId="2441950775" sldId="690"/>
        </pc:sldMkLst>
        <pc:spChg chg="mod">
          <ac:chgData name="Katrien Laenen" userId="bd3730a8-90a2-4d6a-bd42-3acd4988feee" providerId="ADAL" clId="{7BE87371-C06C-4DE2-A63F-415C8E03B1C7}" dt="2025-11-13T16:57:50.950" v="230" actId="20577"/>
          <ac:spMkLst>
            <pc:docMk/>
            <pc:sldMk cId="2441950775" sldId="690"/>
            <ac:spMk id="2" creationId="{46BA1C22-C839-2697-F7DA-6056149BC84E}"/>
          </ac:spMkLst>
        </pc:spChg>
      </pc:sldChg>
      <pc:sldChg chg="mod modShow">
        <pc:chgData name="Katrien Laenen" userId="bd3730a8-90a2-4d6a-bd42-3acd4988feee" providerId="ADAL" clId="{7BE87371-C06C-4DE2-A63F-415C8E03B1C7}" dt="2025-11-13T17:22:46.194" v="246" actId="729"/>
        <pc:sldMkLst>
          <pc:docMk/>
          <pc:sldMk cId="59508051" sldId="693"/>
        </pc:sldMkLst>
      </pc:sldChg>
      <pc:sldChg chg="addSp modSp mod">
        <pc:chgData name="Katrien Laenen" userId="bd3730a8-90a2-4d6a-bd42-3acd4988feee" providerId="ADAL" clId="{7BE87371-C06C-4DE2-A63F-415C8E03B1C7}" dt="2025-11-13T17:46:17.620" v="273" actId="20577"/>
        <pc:sldMkLst>
          <pc:docMk/>
          <pc:sldMk cId="269465774" sldId="705"/>
        </pc:sldMkLst>
        <pc:spChg chg="mod">
          <ac:chgData name="Katrien Laenen" userId="bd3730a8-90a2-4d6a-bd42-3acd4988feee" providerId="ADAL" clId="{7BE87371-C06C-4DE2-A63F-415C8E03B1C7}" dt="2025-11-13T17:46:17.620" v="273" actId="20577"/>
          <ac:spMkLst>
            <pc:docMk/>
            <pc:sldMk cId="269465774" sldId="705"/>
            <ac:spMk id="4" creationId="{B080FE0D-0137-0C59-74F1-C31E2588387E}"/>
          </ac:spMkLst>
        </pc:spChg>
        <pc:picChg chg="add mod">
          <ac:chgData name="Katrien Laenen" userId="bd3730a8-90a2-4d6a-bd42-3acd4988feee" providerId="ADAL" clId="{7BE87371-C06C-4DE2-A63F-415C8E03B1C7}" dt="2025-11-13T17:45:41.184" v="261" actId="1076"/>
          <ac:picMkLst>
            <pc:docMk/>
            <pc:sldMk cId="269465774" sldId="705"/>
            <ac:picMk id="5" creationId="{9A5883FA-2B98-AFF5-A182-7BF64F9DE6E2}"/>
          </ac:picMkLst>
        </pc:picChg>
      </pc:sldChg>
      <pc:sldChg chg="modSp mod">
        <pc:chgData name="Katrien Laenen" userId="bd3730a8-90a2-4d6a-bd42-3acd4988feee" providerId="ADAL" clId="{7BE87371-C06C-4DE2-A63F-415C8E03B1C7}" dt="2025-11-13T17:55:53.039" v="304" actId="20577"/>
        <pc:sldMkLst>
          <pc:docMk/>
          <pc:sldMk cId="3874698682" sldId="708"/>
        </pc:sldMkLst>
        <pc:spChg chg="mod">
          <ac:chgData name="Katrien Laenen" userId="bd3730a8-90a2-4d6a-bd42-3acd4988feee" providerId="ADAL" clId="{7BE87371-C06C-4DE2-A63F-415C8E03B1C7}" dt="2025-11-13T17:55:53.039" v="304" actId="20577"/>
          <ac:spMkLst>
            <pc:docMk/>
            <pc:sldMk cId="3874698682" sldId="708"/>
            <ac:spMk id="4" creationId="{8D125463-C7BC-75E6-6172-DEE6FB2B0D5D}"/>
          </ac:spMkLst>
        </pc:spChg>
      </pc:sldChg>
      <pc:sldChg chg="modSp mod">
        <pc:chgData name="Katrien Laenen" userId="bd3730a8-90a2-4d6a-bd42-3acd4988feee" providerId="ADAL" clId="{7BE87371-C06C-4DE2-A63F-415C8E03B1C7}" dt="2025-11-13T17:59:20.622" v="313" actId="20577"/>
        <pc:sldMkLst>
          <pc:docMk/>
          <pc:sldMk cId="802967356" sldId="711"/>
        </pc:sldMkLst>
        <pc:spChg chg="mod">
          <ac:chgData name="Katrien Laenen" userId="bd3730a8-90a2-4d6a-bd42-3acd4988feee" providerId="ADAL" clId="{7BE87371-C06C-4DE2-A63F-415C8E03B1C7}" dt="2025-11-13T17:59:20.622" v="313" actId="20577"/>
          <ac:spMkLst>
            <pc:docMk/>
            <pc:sldMk cId="802967356" sldId="711"/>
            <ac:spMk id="2" creationId="{EF1577B6-7EA4-ED4F-5047-AD1CF2DC8F3A}"/>
          </ac:spMkLst>
        </pc:spChg>
      </pc:sldChg>
      <pc:sldChg chg="mod modShow">
        <pc:chgData name="Katrien Laenen" userId="bd3730a8-90a2-4d6a-bd42-3acd4988feee" providerId="ADAL" clId="{7BE87371-C06C-4DE2-A63F-415C8E03B1C7}" dt="2025-11-13T18:06:23.094" v="315" actId="729"/>
        <pc:sldMkLst>
          <pc:docMk/>
          <pc:sldMk cId="4010949191" sldId="714"/>
        </pc:sldMkLst>
      </pc:sldChg>
      <pc:sldChg chg="add del">
        <pc:chgData name="Katrien Laenen" userId="bd3730a8-90a2-4d6a-bd42-3acd4988feee" providerId="ADAL" clId="{7BE87371-C06C-4DE2-A63F-415C8E03B1C7}" dt="2025-11-13T15:24:55.283" v="2" actId="2696"/>
        <pc:sldMkLst>
          <pc:docMk/>
          <pc:sldMk cId="1867273847" sldId="719"/>
        </pc:sldMkLst>
      </pc:sldChg>
      <pc:sldChg chg="modSp mod">
        <pc:chgData name="Katrien Laenen" userId="bd3730a8-90a2-4d6a-bd42-3acd4988feee" providerId="ADAL" clId="{7BE87371-C06C-4DE2-A63F-415C8E03B1C7}" dt="2025-11-13T18:26:25.564" v="321" actId="20577"/>
        <pc:sldMkLst>
          <pc:docMk/>
          <pc:sldMk cId="3353219313" sldId="720"/>
        </pc:sldMkLst>
        <pc:spChg chg="mod">
          <ac:chgData name="Katrien Laenen" userId="bd3730a8-90a2-4d6a-bd42-3acd4988feee" providerId="ADAL" clId="{7BE87371-C06C-4DE2-A63F-415C8E03B1C7}" dt="2025-11-13T18:26:25.564" v="321" actId="20577"/>
          <ac:spMkLst>
            <pc:docMk/>
            <pc:sldMk cId="3353219313" sldId="720"/>
            <ac:spMk id="4" creationId="{17D2231B-20A8-DDD3-FAEB-792A845C3B6C}"/>
          </ac:spMkLst>
        </pc:spChg>
      </pc:sldChg>
      <pc:sldChg chg="modSp add del mod ord">
        <pc:chgData name="Katrien Laenen" userId="bd3730a8-90a2-4d6a-bd42-3acd4988feee" providerId="ADAL" clId="{7BE87371-C06C-4DE2-A63F-415C8E03B1C7}" dt="2025-11-13T18:31:12.196" v="330" actId="20577"/>
        <pc:sldMkLst>
          <pc:docMk/>
          <pc:sldMk cId="3036095008" sldId="722"/>
        </pc:sldMkLst>
        <pc:spChg chg="mod">
          <ac:chgData name="Katrien Laenen" userId="bd3730a8-90a2-4d6a-bd42-3acd4988feee" providerId="ADAL" clId="{7BE87371-C06C-4DE2-A63F-415C8E03B1C7}" dt="2025-11-13T18:31:12.196" v="330" actId="20577"/>
          <ac:spMkLst>
            <pc:docMk/>
            <pc:sldMk cId="3036095008" sldId="722"/>
            <ac:spMk id="4" creationId="{85A0CC90-4101-25F0-5754-634C86BFCE8E}"/>
          </ac:spMkLst>
        </pc:spChg>
      </pc:sldChg>
      <pc:sldChg chg="add del">
        <pc:chgData name="Katrien Laenen" userId="bd3730a8-90a2-4d6a-bd42-3acd4988feee" providerId="ADAL" clId="{7BE87371-C06C-4DE2-A63F-415C8E03B1C7}" dt="2025-11-13T15:27:10.681" v="9" actId="47"/>
        <pc:sldMkLst>
          <pc:docMk/>
          <pc:sldMk cId="894551053" sldId="723"/>
        </pc:sldMkLst>
      </pc:sldChg>
      <pc:sldChg chg="modSp add mod">
        <pc:chgData name="Katrien Laenen" userId="bd3730a8-90a2-4d6a-bd42-3acd4988feee" providerId="ADAL" clId="{7BE87371-C06C-4DE2-A63F-415C8E03B1C7}" dt="2025-11-13T18:37:39.231" v="351" actId="20577"/>
        <pc:sldMkLst>
          <pc:docMk/>
          <pc:sldMk cId="1137083088" sldId="723"/>
        </pc:sldMkLst>
        <pc:spChg chg="mod">
          <ac:chgData name="Katrien Laenen" userId="bd3730a8-90a2-4d6a-bd42-3acd4988feee" providerId="ADAL" clId="{7BE87371-C06C-4DE2-A63F-415C8E03B1C7}" dt="2025-11-13T18:37:39.231" v="351" actId="20577"/>
          <ac:spMkLst>
            <pc:docMk/>
            <pc:sldMk cId="1137083088" sldId="723"/>
            <ac:spMk id="2" creationId="{F1BBC1BE-1CB1-8AB8-0830-A97FA86084F6}"/>
          </ac:spMkLst>
        </pc:spChg>
      </pc:sldChg>
      <pc:sldChg chg="add del">
        <pc:chgData name="Katrien Laenen" userId="bd3730a8-90a2-4d6a-bd42-3acd4988feee" providerId="ADAL" clId="{7BE87371-C06C-4DE2-A63F-415C8E03B1C7}" dt="2025-11-13T15:27:13.757" v="10" actId="47"/>
        <pc:sldMkLst>
          <pc:docMk/>
          <pc:sldMk cId="1965033300" sldId="724"/>
        </pc:sldMkLst>
      </pc:sldChg>
      <pc:sldChg chg="add del">
        <pc:chgData name="Katrien Laenen" userId="bd3730a8-90a2-4d6a-bd42-3acd4988feee" providerId="ADAL" clId="{7BE87371-C06C-4DE2-A63F-415C8E03B1C7}" dt="2025-11-13T18:38:15.247" v="355" actId="47"/>
        <pc:sldMkLst>
          <pc:docMk/>
          <pc:sldMk cId="3340821391" sldId="724"/>
        </pc:sldMkLst>
      </pc:sldChg>
      <pc:sldChg chg="add del">
        <pc:chgData name="Katrien Laenen" userId="bd3730a8-90a2-4d6a-bd42-3acd4988feee" providerId="ADAL" clId="{7BE87371-C06C-4DE2-A63F-415C8E03B1C7}" dt="2025-11-13T18:38:20.402" v="356" actId="47"/>
        <pc:sldMkLst>
          <pc:docMk/>
          <pc:sldMk cId="2328027181" sldId="725"/>
        </pc:sldMkLst>
      </pc:sldChg>
      <pc:sldChg chg="add del">
        <pc:chgData name="Katrien Laenen" userId="bd3730a8-90a2-4d6a-bd42-3acd4988feee" providerId="ADAL" clId="{7BE87371-C06C-4DE2-A63F-415C8E03B1C7}" dt="2025-11-13T15:27:10.681" v="9" actId="47"/>
        <pc:sldMkLst>
          <pc:docMk/>
          <pc:sldMk cId="1429391387" sldId="726"/>
        </pc:sldMkLst>
      </pc:sldChg>
      <pc:sldChg chg="add del">
        <pc:chgData name="Katrien Laenen" userId="bd3730a8-90a2-4d6a-bd42-3acd4988feee" providerId="ADAL" clId="{7BE87371-C06C-4DE2-A63F-415C8E03B1C7}" dt="2025-11-13T15:27:10.681" v="9" actId="47"/>
        <pc:sldMkLst>
          <pc:docMk/>
          <pc:sldMk cId="3248430434" sldId="727"/>
        </pc:sldMkLst>
      </pc:sldChg>
      <pc:sldChg chg="add del">
        <pc:chgData name="Katrien Laenen" userId="bd3730a8-90a2-4d6a-bd42-3acd4988feee" providerId="ADAL" clId="{7BE87371-C06C-4DE2-A63F-415C8E03B1C7}" dt="2025-11-13T15:27:10.681" v="9" actId="47"/>
        <pc:sldMkLst>
          <pc:docMk/>
          <pc:sldMk cId="0" sldId="728"/>
        </pc:sldMkLst>
      </pc:sldChg>
      <pc:sldChg chg="add del">
        <pc:chgData name="Katrien Laenen" userId="bd3730a8-90a2-4d6a-bd42-3acd4988feee" providerId="ADAL" clId="{7BE87371-C06C-4DE2-A63F-415C8E03B1C7}" dt="2025-11-13T15:27:10.681" v="9" actId="47"/>
        <pc:sldMkLst>
          <pc:docMk/>
          <pc:sldMk cId="2902967583" sldId="729"/>
        </pc:sldMkLst>
      </pc:sldChg>
      <pc:sldChg chg="add del">
        <pc:chgData name="Katrien Laenen" userId="bd3730a8-90a2-4d6a-bd42-3acd4988feee" providerId="ADAL" clId="{7BE87371-C06C-4DE2-A63F-415C8E03B1C7}" dt="2025-11-13T15:27:10.681" v="9" actId="47"/>
        <pc:sldMkLst>
          <pc:docMk/>
          <pc:sldMk cId="24592547" sldId="731"/>
        </pc:sldMkLst>
      </pc:sldChg>
      <pc:sldChg chg="add del">
        <pc:chgData name="Katrien Laenen" userId="bd3730a8-90a2-4d6a-bd42-3acd4988feee" providerId="ADAL" clId="{7BE87371-C06C-4DE2-A63F-415C8E03B1C7}" dt="2025-11-13T15:26:51.787" v="7" actId="47"/>
        <pc:sldMkLst>
          <pc:docMk/>
          <pc:sldMk cId="3563116875" sldId="732"/>
        </pc:sldMkLst>
      </pc:sldChg>
      <pc:sldChg chg="add del">
        <pc:chgData name="Katrien Laenen" userId="bd3730a8-90a2-4d6a-bd42-3acd4988feee" providerId="ADAL" clId="{7BE87371-C06C-4DE2-A63F-415C8E03B1C7}" dt="2025-11-13T15:27:10.681" v="9" actId="47"/>
        <pc:sldMkLst>
          <pc:docMk/>
          <pc:sldMk cId="3330945620" sldId="733"/>
        </pc:sldMkLst>
      </pc:sldChg>
      <pc:sldChg chg="add del">
        <pc:chgData name="Katrien Laenen" userId="bd3730a8-90a2-4d6a-bd42-3acd4988feee" providerId="ADAL" clId="{7BE87371-C06C-4DE2-A63F-415C8E03B1C7}" dt="2025-11-13T15:26:50.488" v="6" actId="47"/>
        <pc:sldMkLst>
          <pc:docMk/>
          <pc:sldMk cId="1561692315" sldId="734"/>
        </pc:sldMkLst>
      </pc:sldChg>
      <pc:sldChg chg="add del">
        <pc:chgData name="Katrien Laenen" userId="bd3730a8-90a2-4d6a-bd42-3acd4988feee" providerId="ADAL" clId="{7BE87371-C06C-4DE2-A63F-415C8E03B1C7}" dt="2025-11-13T15:27:10.681" v="9" actId="47"/>
        <pc:sldMkLst>
          <pc:docMk/>
          <pc:sldMk cId="2313331838" sldId="736"/>
        </pc:sldMkLst>
      </pc:sldChg>
      <pc:sldMasterChg chg="addSldLayout delSldLayout">
        <pc:chgData name="Katrien Laenen" userId="bd3730a8-90a2-4d6a-bd42-3acd4988feee" providerId="ADAL" clId="{7BE87371-C06C-4DE2-A63F-415C8E03B1C7}" dt="2025-11-13T15:27:10.681" v="9" actId="47"/>
        <pc:sldMasterMkLst>
          <pc:docMk/>
          <pc:sldMasterMk cId="3084859822" sldId="2147483648"/>
        </pc:sldMasterMkLst>
        <pc:sldLayoutChg chg="add del">
          <pc:chgData name="Katrien Laenen" userId="bd3730a8-90a2-4d6a-bd42-3acd4988feee" providerId="ADAL" clId="{7BE87371-C06C-4DE2-A63F-415C8E03B1C7}" dt="2025-11-13T15:27:10.681" v="9" actId="47"/>
          <pc:sldLayoutMkLst>
            <pc:docMk/>
            <pc:sldMasterMk cId="3084859822" sldId="2147483648"/>
            <pc:sldLayoutMk cId="90274421" sldId="214748391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A48A47-6F86-D356-ACBD-0D844FD912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a:extLst>
              <a:ext uri="{FF2B5EF4-FFF2-40B4-BE49-F238E27FC236}">
                <a16:creationId xmlns:a16="http://schemas.microsoft.com/office/drawing/2014/main" id="{59428466-DAF5-54C0-BFF8-A25664BB39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2B964AC-A196-9C4B-919C-AE1BA74BA2FA}" type="datetimeFigureOut">
              <a:rPr lang="en-BE" smtClean="0"/>
              <a:t>11/13/2025</a:t>
            </a:fld>
            <a:endParaRPr lang="en-BE"/>
          </a:p>
        </p:txBody>
      </p:sp>
      <p:sp>
        <p:nvSpPr>
          <p:cNvPr id="4" name="Footer Placeholder 3">
            <a:extLst>
              <a:ext uri="{FF2B5EF4-FFF2-40B4-BE49-F238E27FC236}">
                <a16:creationId xmlns:a16="http://schemas.microsoft.com/office/drawing/2014/main" id="{0388CF3F-EC6F-E90E-AD7C-33D0FB6905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5" name="Slide Number Placeholder 4">
            <a:extLst>
              <a:ext uri="{FF2B5EF4-FFF2-40B4-BE49-F238E27FC236}">
                <a16:creationId xmlns:a16="http://schemas.microsoft.com/office/drawing/2014/main" id="{E896A4AB-6A5E-CA7E-FEEA-3AAD53032F2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9F85AF-D26E-7D48-A14F-8297A1F24B98}" type="slidenum">
              <a:rPr lang="en-BE" smtClean="0"/>
              <a:t>‹#›</a:t>
            </a:fld>
            <a:endParaRPr lang="en-BE"/>
          </a:p>
        </p:txBody>
      </p:sp>
    </p:spTree>
    <p:extLst>
      <p:ext uri="{BB962C8B-B14F-4D97-AF65-F5344CB8AC3E}">
        <p14:creationId xmlns:p14="http://schemas.microsoft.com/office/powerpoint/2010/main" val="3733244762"/>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04FA4B-84DA-7E48-8B60-FE26A9A71E4A}" type="datetimeFigureOut">
              <a:rPr lang="en-BE" smtClean="0"/>
              <a:t>11/13/2025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1BED02-5B17-F240-BA3D-A18F101907BD}" type="slidenum">
              <a:rPr lang="en-BE" smtClean="0"/>
              <a:t>‹#›</a:t>
            </a:fld>
            <a:endParaRPr lang="en-BE"/>
          </a:p>
        </p:txBody>
      </p:sp>
    </p:spTree>
    <p:extLst>
      <p:ext uri="{BB962C8B-B14F-4D97-AF65-F5344CB8AC3E}">
        <p14:creationId xmlns:p14="http://schemas.microsoft.com/office/powerpoint/2010/main" val="371347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towardsdatascience.com/illustrated-guide-to-recurrent-neural-networks-79e5eb8049c9"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RAG: </a:t>
            </a:r>
            <a:r>
              <a:rPr lang="nl-BE" dirty="0" err="1"/>
              <a:t>retrieve</a:t>
            </a:r>
            <a:r>
              <a:rPr lang="nl-BE" dirty="0"/>
              <a:t> relevant, </a:t>
            </a:r>
            <a:r>
              <a:rPr lang="nl-BE" dirty="0" err="1"/>
              <a:t>factual</a:t>
            </a:r>
            <a:r>
              <a:rPr lang="nl-BE" dirty="0"/>
              <a:t> context </a:t>
            </a:r>
            <a:r>
              <a:rPr lang="nl-BE" dirty="0" err="1"/>
              <a:t>from</a:t>
            </a:r>
            <a:r>
              <a:rPr lang="nl-BE" dirty="0"/>
              <a:t> </a:t>
            </a:r>
            <a:r>
              <a:rPr lang="nl-BE" dirty="0" err="1"/>
              <a:t>external</a:t>
            </a:r>
            <a:r>
              <a:rPr lang="nl-BE" dirty="0"/>
              <a:t> data sources </a:t>
            </a:r>
            <a:r>
              <a:rPr lang="nl-BE" dirty="0" err="1"/>
              <a:t>to</a:t>
            </a:r>
            <a:r>
              <a:rPr lang="nl-BE" dirty="0"/>
              <a:t> </a:t>
            </a:r>
            <a:r>
              <a:rPr lang="nl-BE" dirty="0" err="1"/>
              <a:t>generate</a:t>
            </a:r>
            <a:r>
              <a:rPr lang="nl-BE" dirty="0"/>
              <a:t> </a:t>
            </a:r>
            <a:r>
              <a:rPr lang="nl-BE" dirty="0" err="1"/>
              <a:t>answers</a:t>
            </a:r>
            <a:endParaRPr lang="nl-BE" dirty="0"/>
          </a:p>
          <a:p>
            <a:endParaRPr lang="nl-BE" dirty="0"/>
          </a:p>
          <a:p>
            <a:r>
              <a:rPr lang="nl-BE" dirty="0"/>
              <a:t>AI agent: </a:t>
            </a:r>
            <a:r>
              <a:rPr lang="nl-BE" dirty="0" err="1"/>
              <a:t>can</a:t>
            </a:r>
            <a:r>
              <a:rPr lang="nl-BE" dirty="0"/>
              <a:t> </a:t>
            </a:r>
            <a:r>
              <a:rPr lang="nl-BE" dirty="0" err="1"/>
              <a:t>retrieve</a:t>
            </a:r>
            <a:r>
              <a:rPr lang="nl-BE" dirty="0"/>
              <a:t>, </a:t>
            </a:r>
            <a:r>
              <a:rPr lang="nl-BE" dirty="0" err="1"/>
              <a:t>use</a:t>
            </a:r>
            <a:r>
              <a:rPr lang="nl-BE" dirty="0"/>
              <a:t> </a:t>
            </a:r>
            <a:r>
              <a:rPr lang="nl-BE" dirty="0" err="1"/>
              <a:t>and</a:t>
            </a:r>
            <a:r>
              <a:rPr lang="nl-BE" dirty="0"/>
              <a:t> update context </a:t>
            </a:r>
            <a:r>
              <a:rPr lang="nl-BE" dirty="0" err="1"/>
              <a:t>from</a:t>
            </a:r>
            <a:r>
              <a:rPr lang="nl-BE" dirty="0"/>
              <a:t> </a:t>
            </a:r>
            <a:r>
              <a:rPr lang="nl-BE" dirty="0" err="1"/>
              <a:t>many</a:t>
            </a:r>
            <a:r>
              <a:rPr lang="nl-BE" dirty="0"/>
              <a:t> different types of tools, </a:t>
            </a:r>
            <a:r>
              <a:rPr lang="nl-BE" dirty="0" err="1"/>
              <a:t>not</a:t>
            </a:r>
            <a:r>
              <a:rPr lang="nl-BE" dirty="0"/>
              <a:t> </a:t>
            </a:r>
            <a:r>
              <a:rPr lang="nl-BE" dirty="0" err="1"/>
              <a:t>only</a:t>
            </a:r>
            <a:r>
              <a:rPr lang="nl-BE" dirty="0"/>
              <a:t> </a:t>
            </a:r>
            <a:r>
              <a:rPr lang="nl-BE" dirty="0" err="1"/>
              <a:t>generate</a:t>
            </a:r>
            <a:r>
              <a:rPr lang="nl-BE" dirty="0"/>
              <a:t> </a:t>
            </a:r>
            <a:r>
              <a:rPr lang="nl-BE" dirty="0" err="1"/>
              <a:t>answers</a:t>
            </a:r>
            <a:r>
              <a:rPr lang="nl-BE" dirty="0"/>
              <a:t> but </a:t>
            </a:r>
            <a:r>
              <a:rPr lang="nl-BE" dirty="0" err="1"/>
              <a:t>also</a:t>
            </a:r>
            <a:r>
              <a:rPr lang="nl-BE" dirty="0"/>
              <a:t> </a:t>
            </a:r>
            <a:r>
              <a:rPr lang="nl-BE" dirty="0" err="1"/>
              <a:t>perform</a:t>
            </a:r>
            <a:r>
              <a:rPr lang="nl-BE" dirty="0"/>
              <a:t> actions </a:t>
            </a:r>
          </a:p>
        </p:txBody>
      </p:sp>
      <p:sp>
        <p:nvSpPr>
          <p:cNvPr id="4" name="Slide Number Placeholder 3"/>
          <p:cNvSpPr>
            <a:spLocks noGrp="1"/>
          </p:cNvSpPr>
          <p:nvPr>
            <p:ph type="sldNum" sz="quarter" idx="5"/>
          </p:nvPr>
        </p:nvSpPr>
        <p:spPr/>
        <p:txBody>
          <a:bodyPr/>
          <a:lstStyle/>
          <a:p>
            <a:fld id="{FB1BED02-5B17-F240-BA3D-A18F101907BD}" type="slidenum">
              <a:rPr lang="en-BE" smtClean="0"/>
              <a:t>2</a:t>
            </a:fld>
            <a:endParaRPr lang="en-BE"/>
          </a:p>
        </p:txBody>
      </p:sp>
    </p:spTree>
    <p:extLst>
      <p:ext uri="{BB962C8B-B14F-4D97-AF65-F5344CB8AC3E}">
        <p14:creationId xmlns:p14="http://schemas.microsoft.com/office/powerpoint/2010/main" val="150996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15</a:t>
            </a:fld>
            <a:endParaRPr lang="en-BE"/>
          </a:p>
        </p:txBody>
      </p:sp>
    </p:spTree>
    <p:extLst>
      <p:ext uri="{BB962C8B-B14F-4D97-AF65-F5344CB8AC3E}">
        <p14:creationId xmlns:p14="http://schemas.microsoft.com/office/powerpoint/2010/main" val="4004393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AA97B-C399-0613-8D7A-22E905FF8F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CBF5E7-695C-24C3-B0B5-7637169926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C88B93-E326-54A9-EEDB-03D324B59A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F5C825-0261-A7AC-7ABA-BB9D5DAD7A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4687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is the most natural and powerful way for humans to communicate, reason, and share knowledge.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Without NLP, computers remain blind to the vast majority of human knowledge expressed through words.</a:t>
            </a:r>
          </a:p>
          <a:p>
            <a:r>
              <a:rPr lang="en-US" dirty="0"/>
              <a:t>In a world where vast amounts of information are stored as text — from books and websites to social media and medical records — understanding language computationally allows machines to unlock this knowledge.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age of big data and AI, NLP has become a </a:t>
            </a:r>
            <a:r>
              <a:rPr lang="en-US" b="1" dirty="0"/>
              <a:t>cornerstone technology</a:t>
            </a:r>
            <a:r>
              <a:rPr lang="en-US" dirty="0"/>
              <a:t> for intelligent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NLP bridges the gap between human communication and machine understanding.</a:t>
            </a:r>
            <a:br>
              <a:rPr lang="en-US" dirty="0"/>
            </a:br>
            <a:r>
              <a:rPr lang="en-US" dirty="0"/>
              <a:t>It allows for:</a:t>
            </a:r>
          </a:p>
          <a:p>
            <a:r>
              <a:rPr lang="en-US" b="1" dirty="0"/>
              <a:t>Efficient access to knowledge</a:t>
            </a:r>
            <a:r>
              <a:rPr lang="en-US" dirty="0"/>
              <a:t> (e.g., search engines, question answering).</a:t>
            </a:r>
          </a:p>
          <a:p>
            <a:r>
              <a:rPr lang="en-US" b="1" dirty="0"/>
              <a:t>Improved accessibility</a:t>
            </a:r>
            <a:r>
              <a:rPr lang="en-US" dirty="0"/>
              <a:t> (e.g., speech recognition, translation tools).</a:t>
            </a:r>
          </a:p>
          <a:p>
            <a:r>
              <a:rPr lang="en-US" b="1" dirty="0"/>
              <a:t>Automation of repetitive language tasks</a:t>
            </a:r>
            <a:r>
              <a:rPr lang="en-US" dirty="0"/>
              <a:t> (e.g., </a:t>
            </a:r>
            <a:r>
              <a:rPr lang="en-US" b="0" dirty="0"/>
              <a:t>summarizing reports, analyzing feedback, machine translation, chatbots, information retrieval, summarization, and sentiment analysis</a:t>
            </a:r>
            <a:r>
              <a:rPr lang="en-US" dirty="0"/>
              <a:t>).</a:t>
            </a:r>
          </a:p>
          <a:p>
            <a:r>
              <a:rPr lang="en-US" b="1" dirty="0"/>
              <a:t>Enhanced human–machine interaction</a:t>
            </a:r>
            <a:r>
              <a:rPr lang="en-US" dirty="0"/>
              <a:t>, where users can communicate with systems in natural language rather than rigid commands.</a:t>
            </a:r>
          </a:p>
          <a:p>
            <a:br>
              <a:rPr lang="en-US" dirty="0"/>
            </a:br>
            <a:r>
              <a:rPr lang="en-US" dirty="0"/>
              <a:t>Natural Language Processing (NLP) enables applications such as </a:t>
            </a:r>
            <a:r>
              <a:rPr lang="en-US" b="1" dirty="0"/>
              <a:t>machine translation</a:t>
            </a:r>
            <a:r>
              <a:rPr lang="en-US" dirty="0"/>
              <a:t>, </a:t>
            </a:r>
            <a:r>
              <a:rPr lang="en-US" b="1" dirty="0"/>
              <a:t>chatbots</a:t>
            </a:r>
            <a:r>
              <a:rPr lang="en-US" dirty="0"/>
              <a:t>, </a:t>
            </a:r>
            <a:r>
              <a:rPr lang="en-US" b="1" dirty="0"/>
              <a:t>information retrieval</a:t>
            </a:r>
            <a:r>
              <a:rPr lang="en-US" dirty="0"/>
              <a:t>, </a:t>
            </a:r>
            <a:r>
              <a:rPr lang="en-US" b="1" dirty="0"/>
              <a:t>summarization</a:t>
            </a:r>
            <a:r>
              <a:rPr lang="en-US" dirty="0"/>
              <a:t>, and </a:t>
            </a:r>
            <a:r>
              <a:rPr lang="en-US" b="1" dirty="0"/>
              <a:t>sentiment analysis</a:t>
            </a:r>
            <a:r>
              <a:rPr lang="en-US" dirty="0"/>
              <a:t>, all of which rely on computers interpreting and generating human language.</a:t>
            </a:r>
            <a:br>
              <a:rPr lang="en-US" dirty="0"/>
            </a:br>
            <a:endParaRPr lang="en-US" dirty="0"/>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17</a:t>
            </a:fld>
            <a:endParaRPr lang="en-BE"/>
          </a:p>
        </p:txBody>
      </p:sp>
    </p:spTree>
    <p:extLst>
      <p:ext uri="{BB962C8B-B14F-4D97-AF65-F5344CB8AC3E}">
        <p14:creationId xmlns:p14="http://schemas.microsoft.com/office/powerpoint/2010/main" val="3842868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https://en.wikipedia.org/wiki/Library_of_Alexandria</a:t>
            </a:r>
          </a:p>
          <a:p>
            <a:r>
              <a:rPr lang="en-US" dirty="0"/>
              <a:t>https://en.wikipedia.org/wiki/Rosetta_Stone</a:t>
            </a:r>
          </a:p>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18</a:t>
            </a:fld>
            <a:endParaRPr lang="en-BE"/>
          </a:p>
        </p:txBody>
      </p:sp>
    </p:spTree>
    <p:extLst>
      <p:ext uri="{BB962C8B-B14F-4D97-AF65-F5344CB8AC3E}">
        <p14:creationId xmlns:p14="http://schemas.microsoft.com/office/powerpoint/2010/main" val="1966073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12AE2-CB69-24EB-7E7A-A9AD3B306C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D4AB62-ED90-612C-8568-ADCF17563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72FD3B-18F3-56E8-74C3-3A62344507F8}"/>
              </a:ext>
            </a:extLst>
          </p:cNvPr>
          <p:cNvSpPr>
            <a:spLocks noGrp="1"/>
          </p:cNvSpPr>
          <p:nvPr>
            <p:ph type="body" idx="1"/>
          </p:nvPr>
        </p:nvSpPr>
        <p:spPr/>
        <p:txBody>
          <a:bodyPr/>
          <a:lstStyle/>
          <a:p>
            <a:r>
              <a:rPr lang="en-US" b="1" dirty="0"/>
              <a:t>Why Language is Hard for Machines</a:t>
            </a:r>
          </a:p>
          <a:p>
            <a:r>
              <a:rPr lang="en-US" dirty="0"/>
              <a:t>Language is remarkably complex, flexible, and ambiguous — and no two languages express meaning in exactly the same way.</a:t>
            </a:r>
            <a:br>
              <a:rPr lang="en-US" dirty="0"/>
            </a:br>
            <a:r>
              <a:rPr lang="en-US" dirty="0"/>
              <a:t>For computers, understanding human language means dealing not only with words and grammar, but also with </a:t>
            </a:r>
            <a:r>
              <a:rPr lang="en-US" b="1" dirty="0"/>
              <a:t>context, variation, and cultural nuance</a:t>
            </a:r>
            <a:r>
              <a:rPr lang="en-US" dirty="0"/>
              <a:t>.</a:t>
            </a:r>
          </a:p>
          <a:p>
            <a:r>
              <a:rPr lang="en-US" b="1" dirty="0"/>
              <a:t>Main Challenges:</a:t>
            </a:r>
          </a:p>
          <a:p>
            <a:r>
              <a:rPr lang="en-US" b="1" dirty="0"/>
              <a:t>Ambiguity:</a:t>
            </a:r>
            <a:br>
              <a:rPr lang="en-US" dirty="0"/>
            </a:br>
            <a:r>
              <a:rPr lang="en-US" dirty="0"/>
              <a:t>Many words and sentences can have multiple meanings.</a:t>
            </a:r>
            <a:br>
              <a:rPr lang="en-US" dirty="0"/>
            </a:br>
            <a:r>
              <a:rPr lang="en-US" i="1" dirty="0"/>
              <a:t>Example:</a:t>
            </a:r>
            <a:r>
              <a:rPr lang="en-US" dirty="0"/>
              <a:t> “I saw the man with the telescope.” — Who has the telescope?</a:t>
            </a:r>
            <a:br>
              <a:rPr lang="en-US" dirty="0"/>
            </a:br>
            <a:r>
              <a:rPr lang="en-US" dirty="0"/>
              <a:t>Resolving this ambiguity requires contextual and sometimes world knowledge.</a:t>
            </a:r>
          </a:p>
          <a:p>
            <a:r>
              <a:rPr lang="en-US" b="1" dirty="0"/>
              <a:t>Context dependence:</a:t>
            </a:r>
            <a:br>
              <a:rPr lang="en-US" dirty="0"/>
            </a:br>
            <a:r>
              <a:rPr lang="en-US" dirty="0"/>
              <a:t>Meaning often depends on what came before or after a sentence, or on shared background knowledge.</a:t>
            </a:r>
            <a:br>
              <a:rPr lang="en-US" dirty="0"/>
            </a:br>
            <a:r>
              <a:rPr lang="en-US" i="1" dirty="0"/>
              <a:t>Example:</a:t>
            </a:r>
            <a:r>
              <a:rPr lang="en-US" dirty="0"/>
              <a:t> “That was cold.” — Praise for a clever remark or a complaint about temperature?</a:t>
            </a:r>
          </a:p>
          <a:p>
            <a:endParaRPr lang="nl-BE" dirty="0"/>
          </a:p>
        </p:txBody>
      </p:sp>
      <p:sp>
        <p:nvSpPr>
          <p:cNvPr id="4" name="Slide Number Placeholder 3">
            <a:extLst>
              <a:ext uri="{FF2B5EF4-FFF2-40B4-BE49-F238E27FC236}">
                <a16:creationId xmlns:a16="http://schemas.microsoft.com/office/drawing/2014/main" id="{480C2BD3-8877-4194-D4DB-D6E9D0B8F038}"/>
              </a:ext>
            </a:extLst>
          </p:cNvPr>
          <p:cNvSpPr>
            <a:spLocks noGrp="1"/>
          </p:cNvSpPr>
          <p:nvPr>
            <p:ph type="sldNum" sz="quarter" idx="5"/>
          </p:nvPr>
        </p:nvSpPr>
        <p:spPr/>
        <p:txBody>
          <a:bodyPr/>
          <a:lstStyle/>
          <a:p>
            <a:fld id="{FB1BED02-5B17-F240-BA3D-A18F101907BD}" type="slidenum">
              <a:rPr lang="en-BE" smtClean="0"/>
              <a:t>20</a:t>
            </a:fld>
            <a:endParaRPr lang="en-BE"/>
          </a:p>
        </p:txBody>
      </p:sp>
    </p:spTree>
    <p:extLst>
      <p:ext uri="{BB962C8B-B14F-4D97-AF65-F5344CB8AC3E}">
        <p14:creationId xmlns:p14="http://schemas.microsoft.com/office/powerpoint/2010/main" val="3674849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4009F-76EF-A7E3-CEA7-319E0716B5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CD0DAD-559D-AC41-991A-57CAD54184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E6476F-F422-D669-29B0-B613DCB276D5}"/>
              </a:ext>
            </a:extLst>
          </p:cNvPr>
          <p:cNvSpPr>
            <a:spLocks noGrp="1"/>
          </p:cNvSpPr>
          <p:nvPr>
            <p:ph type="body" idx="1"/>
          </p:nvPr>
        </p:nvSpPr>
        <p:spPr/>
        <p:txBody>
          <a:bodyPr/>
          <a:lstStyle/>
          <a:p>
            <a:r>
              <a:rPr lang="en-US" b="1" dirty="0"/>
              <a:t>Structural variation:</a:t>
            </a:r>
            <a:br>
              <a:rPr lang="en-US" dirty="0"/>
            </a:br>
            <a:r>
              <a:rPr lang="en-US" dirty="0"/>
              <a:t>Languages differ widely in grammar and word order.</a:t>
            </a:r>
          </a:p>
          <a:p>
            <a:pPr lvl="1"/>
            <a:r>
              <a:rPr lang="en-US" dirty="0"/>
              <a:t>English tends to follow Subject–Verb–Object order (“The cat eats fish”).</a:t>
            </a:r>
          </a:p>
          <a:p>
            <a:pPr lvl="1"/>
            <a:r>
              <a:rPr lang="en-US" dirty="0"/>
              <a:t>Japanese uses Subject–Object–Verb (“The cat fish eats”).</a:t>
            </a:r>
          </a:p>
          <a:p>
            <a:pPr lvl="1"/>
            <a:r>
              <a:rPr lang="en-US" dirty="0"/>
              <a:t>Other languages, like Latin or Finnish, rely more on word endings (inflections) than on order.</a:t>
            </a:r>
            <a:br>
              <a:rPr lang="en-US" dirty="0"/>
            </a:br>
            <a:r>
              <a:rPr lang="en-US" dirty="0"/>
              <a:t>This diversity makes universal modeling difficult.</a:t>
            </a:r>
          </a:p>
          <a:p>
            <a:r>
              <a:rPr lang="en-US" b="1" dirty="0"/>
              <a:t>Morphological richness:</a:t>
            </a:r>
            <a:br>
              <a:rPr lang="en-US" dirty="0"/>
            </a:br>
            <a:r>
              <a:rPr lang="en-US" dirty="0"/>
              <a:t>Some languages (like English) have relatively simple word forms, while others (like Turkish, Finnish, or Arabic) express much of their meaning through prefixes, suffixes, and infixes.</a:t>
            </a:r>
            <a:br>
              <a:rPr lang="en-US" dirty="0"/>
            </a:br>
            <a:r>
              <a:rPr lang="en-US" dirty="0"/>
              <a:t>One root word can generate </a:t>
            </a:r>
            <a:r>
              <a:rPr lang="en-US" b="1" dirty="0"/>
              <a:t>hundreds of forms</a:t>
            </a:r>
            <a:r>
              <a:rPr lang="en-US" dirty="0"/>
              <a:t>, which explodes vocabulary size and makes pattern learning harder.</a:t>
            </a:r>
          </a:p>
          <a:p>
            <a:r>
              <a:rPr lang="en-US" b="1" dirty="0"/>
              <a:t>Tokenization differences:</a:t>
            </a:r>
            <a:br>
              <a:rPr lang="en-US" dirty="0"/>
            </a:br>
            <a:r>
              <a:rPr lang="en-US" dirty="0"/>
              <a:t>In English, words are typically separated by spaces — making tokenization straightforward.</a:t>
            </a:r>
            <a:br>
              <a:rPr lang="en-US" dirty="0"/>
            </a:br>
            <a:r>
              <a:rPr lang="en-US" dirty="0"/>
              <a:t>But many languages (e.g., Chinese, Japanese, Thai) </a:t>
            </a:r>
            <a:r>
              <a:rPr lang="en-US" b="1" dirty="0"/>
              <a:t>lack explicit word boundaries</a:t>
            </a:r>
            <a:r>
              <a:rPr lang="en-US" dirty="0"/>
              <a:t>, so tokenization requires learning where one word ends and another begins.</a:t>
            </a:r>
            <a:br>
              <a:rPr lang="en-US" dirty="0"/>
            </a:br>
            <a:r>
              <a:rPr lang="en-US" dirty="0"/>
              <a:t>This step is fundamental, as incorrect tokenization can propagate errors throughout an NLP pipeline.</a:t>
            </a:r>
          </a:p>
          <a:p>
            <a:r>
              <a:rPr lang="en-US" b="1" dirty="0"/>
              <a:t>Multilingual complexity:</a:t>
            </a:r>
            <a:br>
              <a:rPr lang="en-US" dirty="0"/>
            </a:br>
            <a:r>
              <a:rPr lang="en-US" dirty="0"/>
              <a:t>Building NLP systems that handle multiple languages adds another layer of difficulty:</a:t>
            </a:r>
          </a:p>
          <a:p>
            <a:pPr lvl="1"/>
            <a:r>
              <a:rPr lang="en-US" dirty="0"/>
              <a:t>Some languages are </a:t>
            </a:r>
            <a:r>
              <a:rPr lang="en-US" b="1" dirty="0"/>
              <a:t>underrepresented</a:t>
            </a:r>
            <a:r>
              <a:rPr lang="en-US" dirty="0"/>
              <a:t> in training data (“low-resource languages”).</a:t>
            </a:r>
          </a:p>
          <a:p>
            <a:pPr lvl="1"/>
            <a:r>
              <a:rPr lang="en-US" dirty="0"/>
              <a:t>Meanings and idioms are often </a:t>
            </a:r>
            <a:r>
              <a:rPr lang="en-US" b="1" dirty="0"/>
              <a:t>not directly translatable</a:t>
            </a:r>
            <a:r>
              <a:rPr lang="en-US" dirty="0"/>
              <a:t>.</a:t>
            </a:r>
          </a:p>
          <a:p>
            <a:pPr lvl="1"/>
            <a:r>
              <a:rPr lang="en-US" dirty="0"/>
              <a:t>Cross-lingual models must learn to represent shared meaning across very different linguistic systems.</a:t>
            </a:r>
          </a:p>
          <a:p>
            <a:r>
              <a:rPr lang="en-US" b="1" dirty="0"/>
              <a:t>Cultural and pragmatic nuances:</a:t>
            </a:r>
            <a:br>
              <a:rPr lang="en-US" dirty="0"/>
            </a:br>
            <a:r>
              <a:rPr lang="en-US" dirty="0"/>
              <a:t>Language reflects culture, tone, and social norms — elements that are difficult to capture statistically.</a:t>
            </a:r>
            <a:br>
              <a:rPr lang="en-US" dirty="0"/>
            </a:br>
            <a:r>
              <a:rPr lang="en-US" dirty="0"/>
              <a:t>Irony, politeness, or sarcasm can invert meaning, posing major challenges for machine understanding.</a:t>
            </a:r>
          </a:p>
          <a:p>
            <a:r>
              <a:rPr lang="en-US" b="1" dirty="0"/>
              <a:t>Summary:</a:t>
            </a:r>
          </a:p>
          <a:p>
            <a:r>
              <a:rPr lang="en-US" dirty="0"/>
              <a:t>Human language is not a single system but a vast, evolving collection of diverse, ambiguous, and context-dependent communication forms.</a:t>
            </a:r>
            <a:br>
              <a:rPr lang="en-US" dirty="0"/>
            </a:br>
            <a:r>
              <a:rPr lang="en-US" dirty="0"/>
              <a:t>This makes NLP both one of the most powerful and one of the most challenging areas in artificial intelligence.</a:t>
            </a:r>
          </a:p>
          <a:p>
            <a:endParaRPr lang="nl-BE" dirty="0"/>
          </a:p>
        </p:txBody>
      </p:sp>
      <p:sp>
        <p:nvSpPr>
          <p:cNvPr id="4" name="Slide Number Placeholder 3">
            <a:extLst>
              <a:ext uri="{FF2B5EF4-FFF2-40B4-BE49-F238E27FC236}">
                <a16:creationId xmlns:a16="http://schemas.microsoft.com/office/drawing/2014/main" id="{BE541DD5-80B5-1ABB-CCAB-7C0BEA388B4A}"/>
              </a:ext>
            </a:extLst>
          </p:cNvPr>
          <p:cNvSpPr>
            <a:spLocks noGrp="1"/>
          </p:cNvSpPr>
          <p:nvPr>
            <p:ph type="sldNum" sz="quarter" idx="5"/>
          </p:nvPr>
        </p:nvSpPr>
        <p:spPr/>
        <p:txBody>
          <a:bodyPr/>
          <a:lstStyle/>
          <a:p>
            <a:fld id="{FB1BED02-5B17-F240-BA3D-A18F101907BD}" type="slidenum">
              <a:rPr lang="en-BE" smtClean="0"/>
              <a:t>21</a:t>
            </a:fld>
            <a:endParaRPr lang="en-BE"/>
          </a:p>
        </p:txBody>
      </p:sp>
    </p:spTree>
    <p:extLst>
      <p:ext uri="{BB962C8B-B14F-4D97-AF65-F5344CB8AC3E}">
        <p14:creationId xmlns:p14="http://schemas.microsoft.com/office/powerpoint/2010/main" val="3284527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C185A-A77F-D6EF-C08D-C39CE3A4C6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1B755F-1F4A-E0BA-980A-9527DA002F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565B8F-1C68-D3F8-38E7-C77256A9A69B}"/>
              </a:ext>
            </a:extLst>
          </p:cNvPr>
          <p:cNvSpPr>
            <a:spLocks noGrp="1"/>
          </p:cNvSpPr>
          <p:nvPr>
            <p:ph type="body" idx="1"/>
          </p:nvPr>
        </p:nvSpPr>
        <p:spPr/>
        <p:txBody>
          <a:bodyPr/>
          <a:lstStyle/>
          <a:p>
            <a:r>
              <a:rPr lang="en-US" dirty="0"/>
              <a:t>https://medium.com/nlplanet/a-brief-timeline-of-nlp-bc45b640f07d</a:t>
            </a:r>
            <a:br>
              <a:rPr lang="en-US" dirty="0"/>
            </a:br>
            <a:endParaRPr lang="en-US" dirty="0"/>
          </a:p>
          <a:p>
            <a:r>
              <a:rPr lang="en-US" dirty="0"/>
              <a:t>The field of NLP has evolved through several distinct phases:</a:t>
            </a:r>
          </a:p>
          <a:p>
            <a:r>
              <a:rPr lang="en-US" b="1" dirty="0"/>
              <a:t>1950s–1970s: Rule-based systems</a:t>
            </a:r>
            <a:endParaRPr lang="en-US" dirty="0"/>
          </a:p>
          <a:p>
            <a:pPr lvl="1"/>
            <a:r>
              <a:rPr lang="en-US" dirty="0"/>
              <a:t>Early systems like </a:t>
            </a:r>
            <a:r>
              <a:rPr lang="en-US" b="1" dirty="0"/>
              <a:t>ELIZA (1966)</a:t>
            </a:r>
            <a:r>
              <a:rPr lang="en-US" dirty="0"/>
              <a:t> relied on handcrafted linguistic rules.</a:t>
            </a:r>
          </a:p>
          <a:p>
            <a:pPr lvl="1"/>
            <a:r>
              <a:rPr lang="en-US" dirty="0"/>
              <a:t>Limited flexibility; language knowledge had to be explicitly coded.</a:t>
            </a:r>
          </a:p>
          <a:p>
            <a:r>
              <a:rPr lang="en-US" b="1" dirty="0"/>
              <a:t>1980s–1990s: Statistical NLP</a:t>
            </a:r>
            <a:endParaRPr lang="en-US" dirty="0"/>
          </a:p>
          <a:p>
            <a:pPr lvl="1"/>
            <a:r>
              <a:rPr lang="en-US" dirty="0"/>
              <a:t>Shift from manually written rules to </a:t>
            </a:r>
            <a:r>
              <a:rPr lang="en-US" b="1" dirty="0"/>
              <a:t>data-driven approaches</a:t>
            </a:r>
            <a:r>
              <a:rPr lang="en-US" dirty="0"/>
              <a:t> using probabilities.</a:t>
            </a:r>
          </a:p>
          <a:p>
            <a:pPr lvl="1"/>
            <a:r>
              <a:rPr lang="en-US" b="1" dirty="0"/>
              <a:t>Hidden Markov Models</a:t>
            </a:r>
            <a:r>
              <a:rPr lang="en-US" dirty="0"/>
              <a:t> and </a:t>
            </a:r>
            <a:r>
              <a:rPr lang="en-US" b="1" dirty="0"/>
              <a:t>n-gram models</a:t>
            </a:r>
            <a:r>
              <a:rPr lang="en-US" dirty="0"/>
              <a:t> dominated speech and text processing.</a:t>
            </a:r>
          </a:p>
          <a:p>
            <a:r>
              <a:rPr lang="en-US" b="1" dirty="0"/>
              <a:t>2000s: Machine learning-based NLP</a:t>
            </a:r>
            <a:endParaRPr lang="en-US" dirty="0"/>
          </a:p>
          <a:p>
            <a:pPr lvl="1"/>
            <a:r>
              <a:rPr lang="en-US" dirty="0"/>
              <a:t>Algorithms like </a:t>
            </a:r>
            <a:r>
              <a:rPr lang="en-US" b="1" dirty="0"/>
              <a:t>SVMs</a:t>
            </a:r>
            <a:r>
              <a:rPr lang="en-US" dirty="0"/>
              <a:t> and </a:t>
            </a:r>
            <a:r>
              <a:rPr lang="en-US" b="1" dirty="0"/>
              <a:t>CRFs</a:t>
            </a:r>
            <a:r>
              <a:rPr lang="en-US" dirty="0"/>
              <a:t> allowed better generalization from labeled data.</a:t>
            </a:r>
          </a:p>
          <a:p>
            <a:pPr lvl="1"/>
            <a:r>
              <a:rPr lang="en-US" dirty="0"/>
              <a:t>Features were still manually engineered.</a:t>
            </a:r>
          </a:p>
          <a:p>
            <a:r>
              <a:rPr lang="en-US" b="1" dirty="0"/>
              <a:t>2010s–today: Deep learning and transformers</a:t>
            </a:r>
            <a:endParaRPr lang="en-US" dirty="0"/>
          </a:p>
          <a:p>
            <a:pPr lvl="1"/>
            <a:r>
              <a:rPr lang="en-US" dirty="0"/>
              <a:t>Introduction of </a:t>
            </a:r>
            <a:r>
              <a:rPr lang="en-US" b="1" dirty="0"/>
              <a:t>Word2Vec</a:t>
            </a:r>
            <a:r>
              <a:rPr lang="en-US" dirty="0"/>
              <a:t>, </a:t>
            </a:r>
            <a:r>
              <a:rPr lang="en-US" b="1" dirty="0"/>
              <a:t>RNNs</a:t>
            </a:r>
            <a:r>
              <a:rPr lang="en-US" dirty="0"/>
              <a:t>, and later </a:t>
            </a:r>
            <a:r>
              <a:rPr lang="en-US" b="1" dirty="0"/>
              <a:t>transformers</a:t>
            </a:r>
            <a:r>
              <a:rPr lang="en-US" dirty="0"/>
              <a:t> like </a:t>
            </a:r>
            <a:r>
              <a:rPr lang="en-US" b="1" dirty="0"/>
              <a:t>BERT</a:t>
            </a:r>
            <a:r>
              <a:rPr lang="en-US" dirty="0"/>
              <a:t> and </a:t>
            </a:r>
            <a:r>
              <a:rPr lang="en-US" b="1" dirty="0"/>
              <a:t>GPT</a:t>
            </a:r>
            <a:r>
              <a:rPr lang="en-US" dirty="0"/>
              <a:t> revolutionized the field.</a:t>
            </a:r>
          </a:p>
          <a:p>
            <a:pPr lvl="1"/>
            <a:r>
              <a:rPr lang="en-US" dirty="0"/>
              <a:t>Models learn contextual language representations directly from data.</a:t>
            </a:r>
          </a:p>
          <a:p>
            <a:pPr lvl="1"/>
            <a:r>
              <a:rPr lang="en-US" dirty="0"/>
              <a:t>The emergence of </a:t>
            </a:r>
            <a:r>
              <a:rPr lang="en-US" b="1" dirty="0"/>
              <a:t>agentic AI</a:t>
            </a:r>
            <a:r>
              <a:rPr lang="en-US" dirty="0"/>
              <a:t> enables using language as an interface for reasoning and acting.</a:t>
            </a:r>
          </a:p>
          <a:p>
            <a:r>
              <a:rPr lang="en-US" dirty="0"/>
              <a:t>This evolution reflects the broader AI trend: from rules → to statistics → to neural understanding.</a:t>
            </a:r>
          </a:p>
          <a:p>
            <a:endParaRPr lang="en-US" dirty="0"/>
          </a:p>
          <a:p>
            <a:endParaRPr lang="en-US" dirty="0"/>
          </a:p>
        </p:txBody>
      </p:sp>
      <p:sp>
        <p:nvSpPr>
          <p:cNvPr id="4" name="Slide Number Placeholder 3">
            <a:extLst>
              <a:ext uri="{FF2B5EF4-FFF2-40B4-BE49-F238E27FC236}">
                <a16:creationId xmlns:a16="http://schemas.microsoft.com/office/drawing/2014/main" id="{C8FE0C2B-0FA2-DEA7-12B5-59F63D841981}"/>
              </a:ext>
            </a:extLst>
          </p:cNvPr>
          <p:cNvSpPr>
            <a:spLocks noGrp="1"/>
          </p:cNvSpPr>
          <p:nvPr>
            <p:ph type="sldNum" sz="quarter" idx="5"/>
          </p:nvPr>
        </p:nvSpPr>
        <p:spPr/>
        <p:txBody>
          <a:bodyPr/>
          <a:lstStyle/>
          <a:p>
            <a:fld id="{FB1BED02-5B17-F240-BA3D-A18F101907BD}" type="slidenum">
              <a:rPr lang="en-BE" smtClean="0"/>
              <a:t>22</a:t>
            </a:fld>
            <a:endParaRPr lang="en-BE"/>
          </a:p>
        </p:txBody>
      </p:sp>
    </p:spTree>
    <p:extLst>
      <p:ext uri="{BB962C8B-B14F-4D97-AF65-F5344CB8AC3E}">
        <p14:creationId xmlns:p14="http://schemas.microsoft.com/office/powerpoint/2010/main" val="2703451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13E54-1F69-9EE8-D01A-6A36DD0551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9B7C72-583F-EE13-1D17-C1A25C7B89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E11F3B-C4E8-03B9-665F-57A91712B1B7}"/>
              </a:ext>
            </a:extLst>
          </p:cNvPr>
          <p:cNvSpPr>
            <a:spLocks noGrp="1"/>
          </p:cNvSpPr>
          <p:nvPr>
            <p:ph type="body" idx="1"/>
          </p:nvPr>
        </p:nvSpPr>
        <p:spPr/>
        <p:txBody>
          <a:bodyPr/>
          <a:lstStyle/>
          <a:p>
            <a:r>
              <a:rPr lang="en-US" dirty="0"/>
              <a:t>researchgate.net/publication/378017549_A_Survey_on_Challenges_and_Advances_in_Natural_Language_Processing_with_a_Focus_on_Legal_Informatics_and_Low-Resource_Languages/</a:t>
            </a:r>
            <a:r>
              <a:rPr lang="en-US" dirty="0" err="1"/>
              <a:t>figures?lo</a:t>
            </a:r>
            <a:r>
              <a:rPr lang="en-US" dirty="0"/>
              <a:t>=1&amp;utm_source=</a:t>
            </a:r>
            <a:r>
              <a:rPr lang="en-US" dirty="0" err="1"/>
              <a:t>google&amp;utm_medium</a:t>
            </a:r>
            <a:r>
              <a:rPr lang="en-US" dirty="0"/>
              <a:t>=organic</a:t>
            </a:r>
            <a:br>
              <a:rPr lang="en-US" dirty="0"/>
            </a:br>
            <a:endParaRPr lang="en-US" dirty="0"/>
          </a:p>
          <a:p>
            <a:r>
              <a:rPr lang="en-US" dirty="0"/>
              <a:t>The field of NLP has evolved through several distinct phases:</a:t>
            </a:r>
          </a:p>
          <a:p>
            <a:r>
              <a:rPr lang="en-US" b="1" dirty="0"/>
              <a:t>1950s–1970s: Rule-based systems</a:t>
            </a:r>
            <a:endParaRPr lang="en-US" dirty="0"/>
          </a:p>
          <a:p>
            <a:pPr lvl="1"/>
            <a:r>
              <a:rPr lang="en-US" dirty="0"/>
              <a:t>Early systems like </a:t>
            </a:r>
            <a:r>
              <a:rPr lang="en-US" b="1" dirty="0"/>
              <a:t>ELIZA (1966)</a:t>
            </a:r>
            <a:r>
              <a:rPr lang="en-US" dirty="0"/>
              <a:t> relied on handcrafted linguistic rules.</a:t>
            </a:r>
          </a:p>
          <a:p>
            <a:pPr lvl="1"/>
            <a:r>
              <a:rPr lang="en-US" dirty="0"/>
              <a:t>Limited flexibility; language knowledge had to be explicitly coded.</a:t>
            </a:r>
          </a:p>
          <a:p>
            <a:r>
              <a:rPr lang="en-US" b="1" dirty="0"/>
              <a:t>1980s–1990s: Statistical NLP</a:t>
            </a:r>
            <a:endParaRPr lang="en-US" dirty="0"/>
          </a:p>
          <a:p>
            <a:pPr lvl="1"/>
            <a:r>
              <a:rPr lang="en-US" dirty="0"/>
              <a:t>Shift from manually written rules to </a:t>
            </a:r>
            <a:r>
              <a:rPr lang="en-US" b="1" dirty="0"/>
              <a:t>data-driven approaches</a:t>
            </a:r>
            <a:r>
              <a:rPr lang="en-US" dirty="0"/>
              <a:t> using probabilities.</a:t>
            </a:r>
          </a:p>
          <a:p>
            <a:pPr lvl="1"/>
            <a:r>
              <a:rPr lang="en-US" b="1" dirty="0"/>
              <a:t>Hidden Markov Models</a:t>
            </a:r>
            <a:r>
              <a:rPr lang="en-US" dirty="0"/>
              <a:t> and </a:t>
            </a:r>
            <a:r>
              <a:rPr lang="en-US" b="1" dirty="0"/>
              <a:t>n-gram models</a:t>
            </a:r>
            <a:r>
              <a:rPr lang="en-US" dirty="0"/>
              <a:t> dominated speech and text processing.</a:t>
            </a:r>
          </a:p>
          <a:p>
            <a:r>
              <a:rPr lang="en-US" b="1" dirty="0"/>
              <a:t>2000s: Machine learning-based NLP</a:t>
            </a:r>
            <a:endParaRPr lang="en-US" dirty="0"/>
          </a:p>
          <a:p>
            <a:pPr lvl="1"/>
            <a:r>
              <a:rPr lang="en-US" dirty="0"/>
              <a:t>Algorithms like </a:t>
            </a:r>
            <a:r>
              <a:rPr lang="en-US" b="1" dirty="0"/>
              <a:t>SVMs</a:t>
            </a:r>
            <a:r>
              <a:rPr lang="en-US" dirty="0"/>
              <a:t> and </a:t>
            </a:r>
            <a:r>
              <a:rPr lang="en-US" b="1" dirty="0"/>
              <a:t>CRFs</a:t>
            </a:r>
            <a:r>
              <a:rPr lang="en-US" dirty="0"/>
              <a:t> allowed better generalization from labeled data.</a:t>
            </a:r>
          </a:p>
          <a:p>
            <a:pPr lvl="1"/>
            <a:r>
              <a:rPr lang="en-US" dirty="0"/>
              <a:t>Features were still manually engineered.</a:t>
            </a:r>
          </a:p>
          <a:p>
            <a:r>
              <a:rPr lang="en-US" b="1" dirty="0"/>
              <a:t>2010s–today: Deep learning and transformers</a:t>
            </a:r>
            <a:endParaRPr lang="en-US" dirty="0"/>
          </a:p>
          <a:p>
            <a:pPr lvl="1"/>
            <a:r>
              <a:rPr lang="en-US" dirty="0"/>
              <a:t>Introduction of </a:t>
            </a:r>
            <a:r>
              <a:rPr lang="en-US" b="1" dirty="0"/>
              <a:t>Word2Vec</a:t>
            </a:r>
            <a:r>
              <a:rPr lang="en-US" dirty="0"/>
              <a:t>, </a:t>
            </a:r>
            <a:r>
              <a:rPr lang="en-US" b="1" dirty="0"/>
              <a:t>RNNs</a:t>
            </a:r>
            <a:r>
              <a:rPr lang="en-US" dirty="0"/>
              <a:t>, and later </a:t>
            </a:r>
            <a:r>
              <a:rPr lang="en-US" b="1" dirty="0"/>
              <a:t>transformers</a:t>
            </a:r>
            <a:r>
              <a:rPr lang="en-US" dirty="0"/>
              <a:t> like </a:t>
            </a:r>
            <a:r>
              <a:rPr lang="en-US" b="1" dirty="0"/>
              <a:t>BERT</a:t>
            </a:r>
            <a:r>
              <a:rPr lang="en-US" dirty="0"/>
              <a:t> and </a:t>
            </a:r>
            <a:r>
              <a:rPr lang="en-US" b="1" dirty="0"/>
              <a:t>GPT</a:t>
            </a:r>
            <a:r>
              <a:rPr lang="en-US" dirty="0"/>
              <a:t> revolutionized the field.</a:t>
            </a:r>
          </a:p>
          <a:p>
            <a:pPr lvl="1"/>
            <a:r>
              <a:rPr lang="en-US" dirty="0"/>
              <a:t>Models learn contextual language representations directly from data.</a:t>
            </a:r>
          </a:p>
          <a:p>
            <a:pPr lvl="1"/>
            <a:r>
              <a:rPr lang="en-US" dirty="0"/>
              <a:t>The emergence of </a:t>
            </a:r>
            <a:r>
              <a:rPr lang="en-US" b="1" dirty="0"/>
              <a:t>agentic AI</a:t>
            </a:r>
            <a:r>
              <a:rPr lang="en-US" dirty="0"/>
              <a:t> enables using language as an interface for reasoning and acting.</a:t>
            </a:r>
          </a:p>
          <a:p>
            <a:r>
              <a:rPr lang="en-US" dirty="0"/>
              <a:t>This evolution reflects the broader AI trend: from rules → to statistics → to neural understanding.</a:t>
            </a:r>
          </a:p>
          <a:p>
            <a:endParaRPr lang="en-US" dirty="0"/>
          </a:p>
          <a:p>
            <a:endParaRPr lang="en-US" dirty="0"/>
          </a:p>
        </p:txBody>
      </p:sp>
      <p:sp>
        <p:nvSpPr>
          <p:cNvPr id="4" name="Slide Number Placeholder 3">
            <a:extLst>
              <a:ext uri="{FF2B5EF4-FFF2-40B4-BE49-F238E27FC236}">
                <a16:creationId xmlns:a16="http://schemas.microsoft.com/office/drawing/2014/main" id="{C5983992-BE1D-4D00-D8B6-A3DD2878B8AE}"/>
              </a:ext>
            </a:extLst>
          </p:cNvPr>
          <p:cNvSpPr>
            <a:spLocks noGrp="1"/>
          </p:cNvSpPr>
          <p:nvPr>
            <p:ph type="sldNum" sz="quarter" idx="5"/>
          </p:nvPr>
        </p:nvSpPr>
        <p:spPr/>
        <p:txBody>
          <a:bodyPr/>
          <a:lstStyle/>
          <a:p>
            <a:fld id="{FB1BED02-5B17-F240-BA3D-A18F101907BD}" type="slidenum">
              <a:rPr lang="en-BE" smtClean="0"/>
              <a:t>23</a:t>
            </a:fld>
            <a:endParaRPr lang="en-BE"/>
          </a:p>
        </p:txBody>
      </p:sp>
    </p:spTree>
    <p:extLst>
      <p:ext uri="{BB962C8B-B14F-4D97-AF65-F5344CB8AC3E}">
        <p14:creationId xmlns:p14="http://schemas.microsoft.com/office/powerpoint/2010/main" val="2955007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Ethics in NLP</a:t>
            </a:r>
            <a:r>
              <a:rPr lang="en-US" dirty="0"/>
              <a:t> concerns the responsible design, training, and use of language models to ensure they benefit society and avoid harm.</a:t>
            </a:r>
          </a:p>
          <a:p>
            <a:br>
              <a:rPr lang="en-US" dirty="0"/>
            </a:br>
            <a:r>
              <a:rPr lang="en-US" dirty="0"/>
              <a:t>For example:</a:t>
            </a:r>
          </a:p>
          <a:p>
            <a:r>
              <a:rPr lang="en-US" dirty="0"/>
              <a:t>Gender bias (“doctor” predicted as male, “nurse” as female).</a:t>
            </a:r>
          </a:p>
          <a:p>
            <a:r>
              <a:rPr lang="en-US" dirty="0"/>
              <a:t>Cultural bias (non-Western names or languages underrepresented).</a:t>
            </a:r>
          </a:p>
          <a:p>
            <a:r>
              <a:rPr lang="en-US" dirty="0"/>
              <a:t>Toxicity (models generating harmful or offensive content).</a:t>
            </a:r>
          </a:p>
          <a:p>
            <a:endParaRPr lang="en-US" dirty="0"/>
          </a:p>
          <a:p>
            <a:r>
              <a:rPr lang="en-US" dirty="0"/>
              <a:t>Developers, researchers, and users all play a role in ensuring that NLP technologies are used responsibly.</a:t>
            </a:r>
            <a:br>
              <a:rPr lang="en-US" dirty="0"/>
            </a:br>
            <a:r>
              <a:rPr lang="en-US" dirty="0"/>
              <a:t>Understanding the </a:t>
            </a:r>
            <a:r>
              <a:rPr lang="en-US" b="1" dirty="0"/>
              <a:t>limitations</a:t>
            </a:r>
            <a:r>
              <a:rPr lang="en-US" dirty="0"/>
              <a:t> and </a:t>
            </a:r>
            <a:r>
              <a:rPr lang="en-US" b="1" dirty="0"/>
              <a:t>potential harms</a:t>
            </a:r>
            <a:r>
              <a:rPr lang="en-US" dirty="0"/>
              <a:t> of NLP is just as important as celebrating its capabilities.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NLP has transformed how humans interact with technology, but with this power comes responsibility.</a:t>
            </a:r>
            <a:br>
              <a:rPr lang="en-US" dirty="0"/>
            </a:br>
            <a:r>
              <a:rPr lang="en-US" dirty="0"/>
              <a:t>As models grow more capable — and more agentic — we must ensure they reflect </a:t>
            </a:r>
            <a:r>
              <a:rPr lang="en-US" b="1" dirty="0"/>
              <a:t>our best human values</a:t>
            </a:r>
            <a:r>
              <a:rPr lang="en-US" dirty="0"/>
              <a:t>: fairness, inclusivity, and respect for truth.</a:t>
            </a:r>
            <a:br>
              <a:rPr lang="en-US" dirty="0"/>
            </a:br>
            <a:r>
              <a:rPr lang="en-US" dirty="0"/>
              <a:t>Ethical awareness should be integrated into every step of the NLP pipeline, from data collection to deployment.</a:t>
            </a:r>
            <a:endParaRPr lang="nl-BE" dirty="0"/>
          </a:p>
          <a:p>
            <a:endParaRPr lang="en-US" dirty="0"/>
          </a:p>
          <a:p>
            <a:endParaRPr lang="nl-BE" dirty="0"/>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24</a:t>
            </a:fld>
            <a:endParaRPr lang="en-BE"/>
          </a:p>
        </p:txBody>
      </p:sp>
    </p:spTree>
    <p:extLst>
      <p:ext uri="{BB962C8B-B14F-4D97-AF65-F5344CB8AC3E}">
        <p14:creationId xmlns:p14="http://schemas.microsoft.com/office/powerpoint/2010/main" val="3663120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25</a:t>
            </a:fld>
            <a:endParaRPr lang="en-BE"/>
          </a:p>
        </p:txBody>
      </p:sp>
    </p:spTree>
    <p:extLst>
      <p:ext uri="{BB962C8B-B14F-4D97-AF65-F5344CB8AC3E}">
        <p14:creationId xmlns:p14="http://schemas.microsoft.com/office/powerpoint/2010/main" val="1767894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CrewAI</a:t>
            </a:r>
            <a:r>
              <a:rPr lang="en-US" dirty="0"/>
              <a:t> is a Python framework for building </a:t>
            </a:r>
            <a:r>
              <a:rPr lang="en-US" b="1" dirty="0"/>
              <a:t>multi-agent</a:t>
            </a:r>
            <a:r>
              <a:rPr lang="en-US" dirty="0"/>
              <a:t> LLM systems</a:t>
            </a:r>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3</a:t>
            </a:fld>
            <a:endParaRPr lang="en-BE"/>
          </a:p>
        </p:txBody>
      </p:sp>
    </p:spTree>
    <p:extLst>
      <p:ext uri="{BB962C8B-B14F-4D97-AF65-F5344CB8AC3E}">
        <p14:creationId xmlns:p14="http://schemas.microsoft.com/office/powerpoint/2010/main" val="3936954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26</a:t>
            </a:fld>
            <a:endParaRPr lang="en-BE"/>
          </a:p>
        </p:txBody>
      </p:sp>
    </p:spTree>
    <p:extLst>
      <p:ext uri="{BB962C8B-B14F-4D97-AF65-F5344CB8AC3E}">
        <p14:creationId xmlns:p14="http://schemas.microsoft.com/office/powerpoint/2010/main" val="2303756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Techniques</a:t>
            </a:r>
            <a:r>
              <a:rPr lang="nl-BE" dirty="0"/>
              <a:t> </a:t>
            </a:r>
            <a:r>
              <a:rPr lang="nl-BE" dirty="0" err="1"/>
              <a:t>before</a:t>
            </a:r>
            <a:r>
              <a:rPr lang="nl-BE" dirty="0"/>
              <a:t>, </a:t>
            </a:r>
            <a:r>
              <a:rPr lang="nl-BE" dirty="0" err="1"/>
              <a:t>during</a:t>
            </a:r>
            <a:r>
              <a:rPr lang="nl-BE" dirty="0"/>
              <a:t> </a:t>
            </a:r>
            <a:r>
              <a:rPr lang="nl-BE" dirty="0" err="1"/>
              <a:t>and</a:t>
            </a:r>
            <a:r>
              <a:rPr lang="nl-BE" dirty="0"/>
              <a:t> </a:t>
            </a:r>
            <a:r>
              <a:rPr lang="nl-BE" dirty="0" err="1"/>
              <a:t>after</a:t>
            </a:r>
            <a:r>
              <a:rPr lang="nl-BE" dirty="0"/>
              <a:t> training</a:t>
            </a:r>
          </a:p>
          <a:p>
            <a:endParaRPr lang="nl-BE" dirty="0"/>
          </a:p>
          <a:p>
            <a:r>
              <a:rPr lang="en-US" dirty="0"/>
              <a:t>Furthermore, even with advanced mitigation techniques, challenges remain:</a:t>
            </a:r>
          </a:p>
          <a:p>
            <a:r>
              <a:rPr lang="en-US" b="1" dirty="0"/>
              <a:t>Bias detection</a:t>
            </a:r>
            <a:r>
              <a:rPr lang="en-US" dirty="0"/>
              <a:t> is complex — not all biases are explicit or measurable.</a:t>
            </a:r>
          </a:p>
          <a:p>
            <a:r>
              <a:rPr lang="en-US" b="1" dirty="0"/>
              <a:t>Fairness trade-offs:</a:t>
            </a:r>
            <a:r>
              <a:rPr lang="en-US" dirty="0"/>
              <a:t> Reducing one type of bias can unintentionally introduce another.</a:t>
            </a:r>
          </a:p>
          <a:p>
            <a:r>
              <a:rPr lang="en-US" b="1" dirty="0"/>
              <a:t>Transparency:</a:t>
            </a:r>
            <a:r>
              <a:rPr lang="en-US" dirty="0"/>
              <a:t> Large models often function as “black boxes,” making it hard to trace biased reasoning.</a:t>
            </a:r>
          </a:p>
          <a:p>
            <a:r>
              <a:rPr lang="en-US" b="1" dirty="0"/>
              <a:t>Accountability:</a:t>
            </a:r>
            <a:r>
              <a:rPr lang="en-US" dirty="0"/>
              <a:t> Determining responsibility when a model causes harm is still an open ethical question.</a:t>
            </a:r>
          </a:p>
          <a:p>
            <a:r>
              <a:rPr lang="en-US" dirty="0"/>
              <a:t>Future NLP research must balance performance with fairness, transparency, and social responsibility.</a:t>
            </a:r>
          </a:p>
          <a:p>
            <a:endParaRPr lang="nl-BE" dirty="0"/>
          </a:p>
          <a:p>
            <a:r>
              <a:rPr lang="en-US" dirty="0"/>
              <a:t>NLP has transformed how humans interact with technology, but with this power comes responsibility.</a:t>
            </a:r>
            <a:br>
              <a:rPr lang="en-US" dirty="0"/>
            </a:br>
            <a:r>
              <a:rPr lang="en-US" dirty="0"/>
              <a:t>As models grow more capable — and more agentic — we must ensure they reflect </a:t>
            </a:r>
            <a:r>
              <a:rPr lang="en-US" b="1" dirty="0"/>
              <a:t>our best human values</a:t>
            </a:r>
            <a:r>
              <a:rPr lang="en-US" dirty="0"/>
              <a:t>: fairness, inclusivity, and respect for truth.</a:t>
            </a:r>
            <a:br>
              <a:rPr lang="en-US" dirty="0"/>
            </a:br>
            <a:r>
              <a:rPr lang="en-US" dirty="0"/>
              <a:t>Ethical awareness should be integrated into every step of the NLP pipeline, from data collection to deployment.</a:t>
            </a:r>
            <a:endParaRPr lang="nl-BE" dirty="0"/>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27</a:t>
            </a:fld>
            <a:endParaRPr lang="en-BE"/>
          </a:p>
        </p:txBody>
      </p:sp>
    </p:spTree>
    <p:extLst>
      <p:ext uri="{BB962C8B-B14F-4D97-AF65-F5344CB8AC3E}">
        <p14:creationId xmlns:p14="http://schemas.microsoft.com/office/powerpoint/2010/main" val="598467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C4131-73DA-9AAD-C405-AAC1444125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815F76-2B28-8CE4-F20C-BA812BED60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66B705-EA3F-85F7-18A2-90EB475068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094203-FE42-8573-3B84-9B53A845F7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5629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The </a:t>
            </a:r>
            <a:r>
              <a:rPr lang="nl-BE" b="1" dirty="0" err="1"/>
              <a:t>Classical</a:t>
            </a:r>
            <a:r>
              <a:rPr lang="nl-BE" b="1" dirty="0"/>
              <a:t> Pipeline </a:t>
            </a:r>
            <a:br>
              <a:rPr lang="nl-BE" b="1" dirty="0"/>
            </a:br>
            <a:r>
              <a:rPr lang="nl-BE" dirty="0"/>
              <a:t>In traditional NLP (</a:t>
            </a:r>
            <a:r>
              <a:rPr lang="nl-BE" dirty="0" err="1"/>
              <a:t>before</a:t>
            </a:r>
            <a:r>
              <a:rPr lang="nl-BE" dirty="0"/>
              <a:t> </a:t>
            </a:r>
            <a:r>
              <a:rPr lang="nl-BE" dirty="0" err="1"/>
              <a:t>around</a:t>
            </a:r>
            <a:r>
              <a:rPr lang="nl-BE" dirty="0"/>
              <a:t> 2018), systems </a:t>
            </a:r>
            <a:r>
              <a:rPr lang="nl-BE" dirty="0" err="1"/>
              <a:t>followed</a:t>
            </a:r>
            <a:r>
              <a:rPr lang="nl-BE" dirty="0"/>
              <a:t> a </a:t>
            </a:r>
            <a:r>
              <a:rPr lang="nl-BE" b="1" dirty="0" err="1"/>
              <a:t>modular</a:t>
            </a:r>
            <a:r>
              <a:rPr lang="nl-BE" b="1" dirty="0"/>
              <a:t>, </a:t>
            </a:r>
            <a:r>
              <a:rPr lang="nl-BE" b="1" dirty="0" err="1"/>
              <a:t>task-specific</a:t>
            </a:r>
            <a:r>
              <a:rPr lang="nl-BE" b="1" dirty="0"/>
              <a:t> pipeline</a:t>
            </a:r>
            <a:r>
              <a:rPr lang="nl-BE" dirty="0"/>
              <a:t>:</a:t>
            </a:r>
          </a:p>
          <a:p>
            <a:r>
              <a:rPr lang="nl-BE" b="1" dirty="0" err="1"/>
              <a:t>Documents</a:t>
            </a:r>
            <a:r>
              <a:rPr lang="nl-BE" b="1" dirty="0"/>
              <a:t> / </a:t>
            </a:r>
            <a:r>
              <a:rPr lang="nl-BE" b="1" dirty="0" err="1"/>
              <a:t>Text</a:t>
            </a:r>
            <a:r>
              <a:rPr lang="nl-BE" b="1" dirty="0"/>
              <a:t> input</a:t>
            </a:r>
            <a:endParaRPr lang="nl-BE" dirty="0"/>
          </a:p>
          <a:p>
            <a:r>
              <a:rPr lang="nl-BE" b="1" dirty="0"/>
              <a:t>Preprocessing:</a:t>
            </a:r>
            <a:r>
              <a:rPr lang="nl-BE" dirty="0"/>
              <a:t> </a:t>
            </a:r>
            <a:r>
              <a:rPr lang="nl-BE" dirty="0" err="1"/>
              <a:t>tokenization</a:t>
            </a:r>
            <a:r>
              <a:rPr lang="nl-BE" dirty="0"/>
              <a:t>, </a:t>
            </a:r>
            <a:r>
              <a:rPr lang="nl-BE" dirty="0" err="1"/>
              <a:t>stopword</a:t>
            </a:r>
            <a:r>
              <a:rPr lang="nl-BE" dirty="0"/>
              <a:t> </a:t>
            </a:r>
            <a:r>
              <a:rPr lang="nl-BE" dirty="0" err="1"/>
              <a:t>removal</a:t>
            </a:r>
            <a:r>
              <a:rPr lang="nl-BE" dirty="0"/>
              <a:t>, stemming/</a:t>
            </a:r>
            <a:r>
              <a:rPr lang="nl-BE" dirty="0" err="1"/>
              <a:t>lemmatization</a:t>
            </a:r>
            <a:r>
              <a:rPr lang="nl-BE" dirty="0"/>
              <a:t>, parsing.</a:t>
            </a:r>
          </a:p>
          <a:p>
            <a:r>
              <a:rPr lang="nl-BE" b="1" dirty="0"/>
              <a:t>Feature </a:t>
            </a:r>
            <a:r>
              <a:rPr lang="nl-BE" b="1" dirty="0" err="1"/>
              <a:t>extraction</a:t>
            </a:r>
            <a:r>
              <a:rPr lang="nl-BE" b="1" dirty="0"/>
              <a:t>:</a:t>
            </a:r>
            <a:r>
              <a:rPr lang="nl-BE" dirty="0"/>
              <a:t> e.g. Bag-of-</a:t>
            </a:r>
            <a:r>
              <a:rPr lang="nl-BE" dirty="0" err="1"/>
              <a:t>Words</a:t>
            </a:r>
            <a:r>
              <a:rPr lang="nl-BE" dirty="0"/>
              <a:t>, TF-IDF, or </a:t>
            </a:r>
            <a:r>
              <a:rPr lang="nl-BE" dirty="0" err="1"/>
              <a:t>static</a:t>
            </a:r>
            <a:r>
              <a:rPr lang="nl-BE" dirty="0"/>
              <a:t> </a:t>
            </a:r>
            <a:r>
              <a:rPr lang="nl-BE" dirty="0" err="1"/>
              <a:t>embeddings</a:t>
            </a:r>
            <a:r>
              <a:rPr lang="nl-BE" dirty="0"/>
              <a:t> (Word2Vec, </a:t>
            </a:r>
            <a:r>
              <a:rPr lang="nl-BE" dirty="0" err="1"/>
              <a:t>GloVe</a:t>
            </a:r>
            <a:r>
              <a:rPr lang="nl-BE" dirty="0"/>
              <a:t>).</a:t>
            </a:r>
          </a:p>
          <a:p>
            <a:r>
              <a:rPr lang="nl-BE" b="1" dirty="0" err="1"/>
              <a:t>Modeling</a:t>
            </a:r>
            <a:r>
              <a:rPr lang="nl-BE" b="1" dirty="0"/>
              <a:t>:</a:t>
            </a:r>
            <a:r>
              <a:rPr lang="nl-BE" dirty="0"/>
              <a:t> </a:t>
            </a:r>
            <a:r>
              <a:rPr lang="nl-BE" dirty="0" err="1"/>
              <a:t>task-specific</a:t>
            </a:r>
            <a:r>
              <a:rPr lang="nl-BE" dirty="0"/>
              <a:t> </a:t>
            </a:r>
            <a:r>
              <a:rPr lang="nl-BE" dirty="0" err="1"/>
              <a:t>neural</a:t>
            </a:r>
            <a:r>
              <a:rPr lang="nl-BE" dirty="0"/>
              <a:t> </a:t>
            </a:r>
            <a:r>
              <a:rPr lang="nl-BE" dirty="0" err="1"/>
              <a:t>network</a:t>
            </a:r>
            <a:r>
              <a:rPr lang="nl-BE" dirty="0"/>
              <a:t> or </a:t>
            </a:r>
            <a:r>
              <a:rPr lang="nl-BE" dirty="0" err="1"/>
              <a:t>classifier</a:t>
            </a:r>
            <a:r>
              <a:rPr lang="nl-BE" dirty="0"/>
              <a:t> (e.g. CNN, LSTM, SVM).</a:t>
            </a:r>
          </a:p>
          <a:p>
            <a:r>
              <a:rPr lang="nl-BE" b="1" dirty="0"/>
              <a:t>Downstream </a:t>
            </a:r>
            <a:r>
              <a:rPr lang="nl-BE" b="1" dirty="0" err="1"/>
              <a:t>task</a:t>
            </a:r>
            <a:r>
              <a:rPr lang="nl-BE" b="1" dirty="0"/>
              <a:t>:</a:t>
            </a:r>
            <a:r>
              <a:rPr lang="nl-BE" dirty="0"/>
              <a:t> sentiment analysis, </a:t>
            </a:r>
            <a:r>
              <a:rPr lang="nl-BE" dirty="0" err="1"/>
              <a:t>named</a:t>
            </a:r>
            <a:r>
              <a:rPr lang="nl-BE" dirty="0"/>
              <a:t> </a:t>
            </a:r>
            <a:r>
              <a:rPr lang="nl-BE" dirty="0" err="1"/>
              <a:t>entity</a:t>
            </a:r>
            <a:r>
              <a:rPr lang="nl-BE" dirty="0"/>
              <a:t> </a:t>
            </a:r>
            <a:r>
              <a:rPr lang="nl-BE" dirty="0" err="1"/>
              <a:t>recognition</a:t>
            </a:r>
            <a:r>
              <a:rPr lang="nl-BE" dirty="0"/>
              <a:t>, etc.</a:t>
            </a:r>
          </a:p>
          <a:p>
            <a:r>
              <a:rPr lang="nl-BE" dirty="0" err="1"/>
              <a:t>Each</a:t>
            </a:r>
            <a:r>
              <a:rPr lang="nl-BE" dirty="0"/>
              <a:t> component had </a:t>
            </a:r>
            <a:r>
              <a:rPr lang="nl-BE" dirty="0" err="1"/>
              <a:t>to</a:t>
            </a:r>
            <a:r>
              <a:rPr lang="nl-BE" dirty="0"/>
              <a:t> </a:t>
            </a:r>
            <a:r>
              <a:rPr lang="nl-BE" dirty="0" err="1"/>
              <a:t>be</a:t>
            </a:r>
            <a:r>
              <a:rPr lang="nl-BE" dirty="0"/>
              <a:t> </a:t>
            </a:r>
            <a:r>
              <a:rPr lang="nl-BE" b="1" dirty="0" err="1"/>
              <a:t>manually</a:t>
            </a:r>
            <a:r>
              <a:rPr lang="nl-BE" b="1" dirty="0"/>
              <a:t> </a:t>
            </a:r>
            <a:r>
              <a:rPr lang="nl-BE" b="1" dirty="0" err="1"/>
              <a:t>designed</a:t>
            </a:r>
            <a:r>
              <a:rPr lang="nl-BE" b="1" dirty="0"/>
              <a:t> </a:t>
            </a:r>
            <a:r>
              <a:rPr lang="nl-BE" b="1" dirty="0" err="1"/>
              <a:t>and</a:t>
            </a:r>
            <a:r>
              <a:rPr lang="nl-BE" b="1" dirty="0"/>
              <a:t> </a:t>
            </a:r>
            <a:r>
              <a:rPr lang="nl-BE" b="1" dirty="0" err="1"/>
              <a:t>trained</a:t>
            </a:r>
            <a:r>
              <a:rPr lang="nl-BE" dirty="0"/>
              <a:t> </a:t>
            </a:r>
            <a:r>
              <a:rPr lang="nl-BE" dirty="0" err="1"/>
              <a:t>for</a:t>
            </a:r>
            <a:r>
              <a:rPr lang="nl-BE" dirty="0"/>
              <a:t> </a:t>
            </a:r>
            <a:r>
              <a:rPr lang="nl-BE" dirty="0" err="1"/>
              <a:t>every</a:t>
            </a:r>
            <a:r>
              <a:rPr lang="nl-BE" dirty="0"/>
              <a:t> </a:t>
            </a:r>
            <a:r>
              <a:rPr lang="nl-BE" dirty="0" err="1"/>
              <a:t>task</a:t>
            </a:r>
            <a:r>
              <a:rPr lang="nl-BE" dirty="0"/>
              <a:t>.</a:t>
            </a:r>
          </a:p>
        </p:txBody>
      </p:sp>
      <p:sp>
        <p:nvSpPr>
          <p:cNvPr id="4" name="Slide Number Placeholder 3"/>
          <p:cNvSpPr>
            <a:spLocks noGrp="1"/>
          </p:cNvSpPr>
          <p:nvPr>
            <p:ph type="sldNum" sz="quarter" idx="5"/>
          </p:nvPr>
        </p:nvSpPr>
        <p:spPr/>
        <p:txBody>
          <a:bodyPr/>
          <a:lstStyle/>
          <a:p>
            <a:fld id="{FB1BED02-5B17-F240-BA3D-A18F101907BD}" type="slidenum">
              <a:rPr lang="en-BE" smtClean="0"/>
              <a:t>29</a:t>
            </a:fld>
            <a:endParaRPr lang="en-BE"/>
          </a:p>
        </p:txBody>
      </p:sp>
    </p:spTree>
    <p:extLst>
      <p:ext uri="{BB962C8B-B14F-4D97-AF65-F5344CB8AC3E}">
        <p14:creationId xmlns:p14="http://schemas.microsoft.com/office/powerpoint/2010/main" val="29633684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https://cameronrwolfe.substack.com/p/data-is-the-foundation-of-language</a:t>
            </a:r>
          </a:p>
          <a:p>
            <a:endParaRPr lang="en-US" b="1" dirty="0"/>
          </a:p>
          <a:p>
            <a:r>
              <a:rPr lang="en-US" b="1" dirty="0"/>
              <a:t>The Modern NLP Pipeline (Transformer-based Era)</a:t>
            </a:r>
          </a:p>
          <a:p>
            <a:r>
              <a:rPr lang="en-US" dirty="0"/>
              <a:t>Today, we use </a:t>
            </a:r>
            <a:r>
              <a:rPr lang="en-US" b="1" dirty="0"/>
              <a:t>pre-trained large language models (LLMs)</a:t>
            </a:r>
            <a:r>
              <a:rPr lang="en-US" dirty="0"/>
              <a:t> as the foundation.</a:t>
            </a:r>
            <a:br>
              <a:rPr lang="en-US" dirty="0"/>
            </a:br>
            <a:r>
              <a:rPr lang="en-US" dirty="0"/>
              <a:t>Instead of building everything from scratch, the model itself </a:t>
            </a:r>
            <a:r>
              <a:rPr lang="en-US" b="1" dirty="0"/>
              <a:t>encodes linguistic knowledge</a:t>
            </a:r>
            <a:r>
              <a:rPr lang="en-US" dirty="0"/>
              <a:t> learned from massive text corpora.</a:t>
            </a:r>
            <a:endParaRPr lang="en-US" b="1" dirty="0"/>
          </a:p>
          <a:p>
            <a:endParaRPr lang="en-US" b="1" dirty="0"/>
          </a:p>
          <a:p>
            <a:r>
              <a:rPr lang="en-US" b="1" dirty="0"/>
              <a:t>Text Input:</a:t>
            </a:r>
            <a:br>
              <a:rPr lang="en-US" dirty="0"/>
            </a:br>
            <a:r>
              <a:rPr lang="en-US" dirty="0"/>
              <a:t>Raw text is provided, often with minimal preprocessing (lowercasing and punctuation removal are no longer required).</a:t>
            </a:r>
          </a:p>
          <a:p>
            <a:r>
              <a:rPr lang="en-US" b="1" dirty="0"/>
              <a:t>Tokenization:</a:t>
            </a:r>
            <a:br>
              <a:rPr lang="en-US" dirty="0"/>
            </a:br>
            <a:r>
              <a:rPr lang="en-US" dirty="0"/>
              <a:t>Text is broken into </a:t>
            </a:r>
            <a:r>
              <a:rPr lang="en-US" dirty="0" err="1"/>
              <a:t>subword</a:t>
            </a:r>
            <a:r>
              <a:rPr lang="en-US" dirty="0"/>
              <a:t> tokens using algorithms like </a:t>
            </a:r>
            <a:r>
              <a:rPr lang="en-US" b="1" dirty="0"/>
              <a:t>Byte-Pair Encoding (BPE)</a:t>
            </a:r>
            <a:r>
              <a:rPr lang="en-US" dirty="0"/>
              <a:t> or </a:t>
            </a:r>
            <a:r>
              <a:rPr lang="en-US" b="1" dirty="0" err="1"/>
              <a:t>SentencePiece</a:t>
            </a:r>
            <a:r>
              <a:rPr lang="en-US" dirty="0"/>
              <a:t> — designed to handle multilingual vocabularies efficiently.</a:t>
            </a:r>
          </a:p>
          <a:p>
            <a:r>
              <a:rPr lang="en-US" b="1" dirty="0"/>
              <a:t>Pre-trained Language Model:</a:t>
            </a:r>
            <a:br>
              <a:rPr lang="en-US" dirty="0"/>
            </a:br>
            <a:r>
              <a:rPr lang="en-US" dirty="0"/>
              <a:t>A transformer-based model (e.g., BERT, GPT, T5) converts tokens into </a:t>
            </a:r>
            <a:r>
              <a:rPr lang="en-US" b="1" dirty="0"/>
              <a:t>contextual embeddings</a:t>
            </a:r>
            <a:r>
              <a:rPr lang="en-US" dirty="0"/>
              <a:t>.</a:t>
            </a:r>
            <a:br>
              <a:rPr lang="en-US" dirty="0"/>
            </a:br>
            <a:r>
              <a:rPr lang="en-US" dirty="0"/>
              <a:t>These embeddings already encode a deep understanding of language structure and meaning.</a:t>
            </a:r>
          </a:p>
          <a:p>
            <a:r>
              <a:rPr lang="en-US" b="1" dirty="0"/>
              <a:t>Fine-tuning or Prompting:</a:t>
            </a:r>
            <a:endParaRPr lang="en-US" dirty="0"/>
          </a:p>
          <a:p>
            <a:r>
              <a:rPr lang="en-US" b="1" dirty="0"/>
              <a:t>Fine-tuning:</a:t>
            </a:r>
            <a:r>
              <a:rPr lang="en-US" dirty="0"/>
              <a:t> The model is further trained on a specific downstream task (e.g., sentiment classification).</a:t>
            </a:r>
          </a:p>
          <a:p>
            <a:r>
              <a:rPr lang="en-US" b="1" dirty="0"/>
              <a:t>Prompting / In-context learning:</a:t>
            </a:r>
            <a:r>
              <a:rPr lang="en-US" dirty="0"/>
              <a:t> Instead of retraining, you steer the model using examples or instructions in natural language (as done with GPT-style LLMs).</a:t>
            </a:r>
          </a:p>
          <a:p>
            <a:r>
              <a:rPr lang="en-US" b="1" dirty="0"/>
              <a:t>Task Output:</a:t>
            </a:r>
            <a:br>
              <a:rPr lang="en-US" dirty="0"/>
            </a:br>
            <a:r>
              <a:rPr lang="en-US" dirty="0"/>
              <a:t>The model generates text, classifies input, or answers a question — often </a:t>
            </a:r>
            <a:r>
              <a:rPr lang="en-US" b="1" dirty="0"/>
              <a:t>directly</a:t>
            </a:r>
            <a:r>
              <a:rPr lang="en-US" dirty="0"/>
              <a:t>, without additional layers or task-specific architectures.</a:t>
            </a:r>
          </a:p>
          <a:p>
            <a:endParaRPr lang="nl-BE" dirty="0"/>
          </a:p>
          <a:p>
            <a:r>
              <a:rPr lang="en-US" dirty="0"/>
              <a:t>The modern NLP pipeline is </a:t>
            </a:r>
            <a:r>
              <a:rPr lang="en-US" b="1" dirty="0"/>
              <a:t>centered on pre-trained transformer models</a:t>
            </a:r>
            <a:r>
              <a:rPr lang="en-US" dirty="0"/>
              <a:t> that encode linguistic knowledge in their parameters.</a:t>
            </a:r>
            <a:br>
              <a:rPr lang="en-US" dirty="0"/>
            </a:br>
            <a:r>
              <a:rPr lang="en-US" dirty="0"/>
              <a:t>We no longer build separate pipelines per task — instead, we </a:t>
            </a:r>
            <a:r>
              <a:rPr lang="en-US" b="1" dirty="0"/>
              <a:t>adapt or prompt</a:t>
            </a:r>
            <a:r>
              <a:rPr lang="en-US" dirty="0"/>
              <a:t> a single powerful model to perform many tasks.</a:t>
            </a:r>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30</a:t>
            </a:fld>
            <a:endParaRPr lang="en-BE"/>
          </a:p>
        </p:txBody>
      </p:sp>
    </p:spTree>
    <p:extLst>
      <p:ext uri="{BB962C8B-B14F-4D97-AF65-F5344CB8AC3E}">
        <p14:creationId xmlns:p14="http://schemas.microsoft.com/office/powerpoint/2010/main" val="3150767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32</a:t>
            </a:fld>
            <a:endParaRPr lang="en-BE"/>
          </a:p>
        </p:txBody>
      </p:sp>
    </p:spTree>
    <p:extLst>
      <p:ext uri="{BB962C8B-B14F-4D97-AF65-F5344CB8AC3E}">
        <p14:creationId xmlns:p14="http://schemas.microsoft.com/office/powerpoint/2010/main" val="1209801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t>
            </a:r>
            <a:r>
              <a:rPr lang="en-US" b="1" dirty="0"/>
              <a:t>classic (old school) text preprocessing techniques</a:t>
            </a:r>
            <a:r>
              <a:rPr lang="en-US" dirty="0"/>
              <a:t> in </a:t>
            </a:r>
            <a:r>
              <a:rPr lang="en-US" b="1" dirty="0"/>
              <a:t>Natural Language Processing</a:t>
            </a:r>
          </a:p>
          <a:p>
            <a:endParaRPr lang="en-US" b="1" dirty="0"/>
          </a:p>
          <a:p>
            <a:r>
              <a:rPr lang="en-US" b="1" dirty="0"/>
              <a:t>Stemming</a:t>
            </a:r>
          </a:p>
          <a:p>
            <a:r>
              <a:rPr lang="en-US" dirty="0"/>
              <a:t>Reduce words to their </a:t>
            </a:r>
            <a:r>
              <a:rPr lang="en-US" i="1" dirty="0"/>
              <a:t>root form</a:t>
            </a:r>
            <a:r>
              <a:rPr lang="en-US" dirty="0"/>
              <a:t> by chopping off endings (suffixes/prefixes).</a:t>
            </a:r>
          </a:p>
          <a:p>
            <a:r>
              <a:rPr lang="en-US" dirty="0"/>
              <a:t>Uses simple heuristic rules (not linguistic knowledge).</a:t>
            </a:r>
          </a:p>
          <a:p>
            <a:r>
              <a:rPr lang="en-US" dirty="0"/>
              <a:t>The result isn’t always a valid word (“chang”), but it helps models treat word variants as equivalent.</a:t>
            </a:r>
            <a:endParaRPr lang="en-US" b="1" dirty="0"/>
          </a:p>
          <a:p>
            <a:endParaRPr lang="en-US" b="1" dirty="0"/>
          </a:p>
          <a:p>
            <a:r>
              <a:rPr lang="en-US" b="1" dirty="0"/>
              <a:t>Lemmatization</a:t>
            </a:r>
          </a:p>
          <a:p>
            <a:r>
              <a:rPr lang="en-US" dirty="0"/>
              <a:t>Reduce words to their </a:t>
            </a:r>
            <a:r>
              <a:rPr lang="en-US" b="1" dirty="0"/>
              <a:t>dictionary base form (lemma)</a:t>
            </a:r>
            <a:r>
              <a:rPr lang="en-US" dirty="0"/>
              <a:t> — the linguistically correct root.</a:t>
            </a:r>
          </a:p>
          <a:p>
            <a:r>
              <a:rPr lang="en-US" dirty="0"/>
              <a:t>Uses vocabulary and grammar rules (part-of-speech tagging, morphology).</a:t>
            </a:r>
          </a:p>
          <a:p>
            <a:r>
              <a:rPr lang="en-US" dirty="0"/>
              <a:t>Produces actual words and preserves meaning better than stemming, but is slower.</a:t>
            </a:r>
            <a:endParaRPr lang="en-US" b="1" dirty="0"/>
          </a:p>
          <a:p>
            <a:endParaRPr lang="en-US" b="1" dirty="0"/>
          </a:p>
          <a:p>
            <a:r>
              <a:rPr lang="en-US" b="1" dirty="0"/>
              <a:t>Stop word removal</a:t>
            </a:r>
          </a:p>
          <a:p>
            <a:r>
              <a:rPr lang="en-US" dirty="0"/>
              <a:t>Remove very common words that carry little semantic content in many tasks.</a:t>
            </a:r>
          </a:p>
          <a:p>
            <a:r>
              <a:rPr lang="en-US" dirty="0"/>
              <a:t>These words appear frequently and rarely help with classification, topic modeling, or search relevance.</a:t>
            </a:r>
          </a:p>
          <a:p>
            <a:r>
              <a:rPr lang="en-US" b="1" dirty="0"/>
              <a:t>Note:</a:t>
            </a:r>
            <a:r>
              <a:rPr lang="en-US" dirty="0"/>
              <a:t> The choice of stop words depends on the task — for translation or sentiment analysis, you may want to keep them.</a:t>
            </a:r>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34</a:t>
            </a:fld>
            <a:endParaRPr lang="en-BE"/>
          </a:p>
        </p:txBody>
      </p:sp>
    </p:spTree>
    <p:extLst>
      <p:ext uri="{BB962C8B-B14F-4D97-AF65-F5344CB8AC3E}">
        <p14:creationId xmlns:p14="http://schemas.microsoft.com/office/powerpoint/2010/main" val="12284305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C7B40-9C48-A234-B7E3-4332A65650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FA1464-180B-E9FC-FFB6-94474D00B2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44AB18-7661-48ED-74F1-DB4FB26027B7}"/>
              </a:ext>
            </a:extLst>
          </p:cNvPr>
          <p:cNvSpPr>
            <a:spLocks noGrp="1"/>
          </p:cNvSpPr>
          <p:nvPr>
            <p:ph type="body" idx="1"/>
          </p:nvPr>
        </p:nvSpPr>
        <p:spPr/>
        <p:txBody>
          <a:bodyPr/>
          <a:lstStyle/>
          <a:p>
            <a:r>
              <a:rPr lang="en-US" dirty="0"/>
              <a:t>In the modern NLP pipeline, text is broken into </a:t>
            </a:r>
            <a:r>
              <a:rPr lang="en-US" dirty="0" err="1"/>
              <a:t>subword</a:t>
            </a:r>
            <a:r>
              <a:rPr lang="en-US" dirty="0"/>
              <a:t> tokens using algorithms like </a:t>
            </a:r>
            <a:r>
              <a:rPr lang="en-US" b="1" dirty="0"/>
              <a:t>Byte-Pair Encoding (BPE)</a:t>
            </a:r>
            <a:r>
              <a:rPr lang="en-US" dirty="0"/>
              <a:t> or </a:t>
            </a:r>
            <a:r>
              <a:rPr lang="en-US" b="1" dirty="0" err="1"/>
              <a:t>SentencePiece</a:t>
            </a:r>
            <a:r>
              <a:rPr lang="en-US" dirty="0"/>
              <a:t> designed to handle multilingual vocabularies efficiently.</a:t>
            </a:r>
          </a:p>
          <a:p>
            <a:endParaRPr lang="en-US" dirty="0"/>
          </a:p>
        </p:txBody>
      </p:sp>
      <p:sp>
        <p:nvSpPr>
          <p:cNvPr id="4" name="Slide Number Placeholder 3">
            <a:extLst>
              <a:ext uri="{FF2B5EF4-FFF2-40B4-BE49-F238E27FC236}">
                <a16:creationId xmlns:a16="http://schemas.microsoft.com/office/drawing/2014/main" id="{1827CA63-50E5-6EB8-7EE8-2BE547AF17A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514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https://gdcoder.com/all-you-need-to-know-about-nlp-text-preprocessing/</a:t>
            </a:r>
            <a:br>
              <a:rPr lang="en-US" dirty="0"/>
            </a:br>
            <a:br>
              <a:rPr lang="en-US" dirty="0"/>
            </a:br>
            <a:r>
              <a:rPr lang="en-US" dirty="0"/>
              <a:t>Give examples of different uses cases that require different levels</a:t>
            </a:r>
          </a:p>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39</a:t>
            </a:fld>
            <a:endParaRPr lang="en-BE"/>
          </a:p>
        </p:txBody>
      </p:sp>
    </p:spTree>
    <p:extLst>
      <p:ext uri="{BB962C8B-B14F-4D97-AF65-F5344CB8AC3E}">
        <p14:creationId xmlns:p14="http://schemas.microsoft.com/office/powerpoint/2010/main" val="26704616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+simple way to encode words</a:t>
            </a:r>
            <a:endParaRPr lang="en-US" b="0" dirty="0">
              <a:effectLst/>
            </a:endParaRPr>
          </a:p>
          <a:p>
            <a:pPr rtl="0"/>
            <a:r>
              <a:rPr lang="en-US" sz="1200" b="0" i="0" u="none" strike="noStrike" kern="1200" dirty="0">
                <a:solidFill>
                  <a:schemeClr val="tx1"/>
                </a:solidFill>
                <a:effectLst/>
                <a:latin typeface="+mn-lt"/>
                <a:ea typeface="+mn-ea"/>
                <a:cs typeface="+mn-cs"/>
              </a:rPr>
              <a:t>+interpretable</a:t>
            </a:r>
            <a:endParaRPr lang="en-US" b="0" dirty="0">
              <a:effectLst/>
            </a:endParaRPr>
          </a:p>
          <a:p>
            <a:pPr rtl="0"/>
            <a:r>
              <a:rPr lang="en-US" sz="1200" b="0" i="0" u="none" strike="noStrike" kern="1200" dirty="0">
                <a:solidFill>
                  <a:schemeClr val="tx1"/>
                </a:solidFill>
                <a:effectLst/>
                <a:latin typeface="+mn-lt"/>
                <a:ea typeface="+mn-ea"/>
                <a:cs typeface="+mn-cs"/>
              </a:rPr>
              <a:t>-no notion of similarity, every word is very distinct, not reflected that two words (dog, cat) are more similar</a:t>
            </a:r>
            <a:endParaRPr lang="en-US" b="0" dirty="0">
              <a:effectLst/>
            </a:endParaRPr>
          </a:p>
          <a:p>
            <a:pPr rtl="0"/>
            <a:r>
              <a:rPr lang="en-US" sz="1200" b="0" i="0" u="none" strike="noStrike" kern="1200" dirty="0">
                <a:solidFill>
                  <a:schemeClr val="tx1"/>
                </a:solidFill>
                <a:effectLst/>
                <a:latin typeface="+mn-lt"/>
                <a:ea typeface="+mn-ea"/>
                <a:cs typeface="+mn-cs"/>
              </a:rPr>
              <a:t>-no context information is used</a:t>
            </a:r>
            <a:endParaRPr lang="en-US"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kumimoji="0" lang="nl-NL" sz="1200" b="1" i="0" u="none" strike="noStrike" kern="1200" cap="none" spc="0" normalizeH="0" baseline="0" noProof="0" dirty="0" err="1">
                <a:ln>
                  <a:noFill/>
                </a:ln>
                <a:solidFill>
                  <a:srgbClr val="3C3C3C"/>
                </a:solidFill>
                <a:effectLst/>
                <a:highlight>
                  <a:srgbClr val="DDEFF3"/>
                </a:highlight>
                <a:uLnTx/>
                <a:uFillTx/>
                <a:latin typeface="+mn-lt"/>
                <a:ea typeface="+mn-ea"/>
                <a:cs typeface="+mn-cs"/>
                <a:sym typeface="Wingdings" panose="05000000000000000000" pitchFamily="2" charset="2"/>
              </a:rPr>
              <a:t>There</a:t>
            </a:r>
            <a:r>
              <a:rPr kumimoji="0" lang="nl-NL" sz="1200" b="1" i="0" u="none" strike="noStrike" kern="1200" cap="none" spc="0" normalizeH="0" baseline="0" noProof="0" dirty="0">
                <a:ln>
                  <a:noFill/>
                </a:ln>
                <a:solidFill>
                  <a:srgbClr val="3C3C3C"/>
                </a:solidFill>
                <a:effectLst/>
                <a:highlight>
                  <a:srgbClr val="DDEFF3"/>
                </a:highlight>
                <a:uLnTx/>
                <a:uFillTx/>
                <a:latin typeface="+mn-lt"/>
                <a:ea typeface="+mn-ea"/>
                <a:cs typeface="+mn-cs"/>
                <a:sym typeface="Wingdings" panose="05000000000000000000" pitchFamily="2" charset="2"/>
              </a:rPr>
              <a:t> is no context info, no ‘</a:t>
            </a:r>
            <a:r>
              <a:rPr kumimoji="0" lang="nl-NL" sz="1200" b="1" i="0" u="none" strike="noStrike" kern="1200" cap="none" spc="0" normalizeH="0" baseline="0" noProof="0" dirty="0" err="1">
                <a:ln>
                  <a:noFill/>
                </a:ln>
                <a:solidFill>
                  <a:srgbClr val="3C3C3C"/>
                </a:solidFill>
                <a:effectLst/>
                <a:highlight>
                  <a:srgbClr val="DDEFF3"/>
                </a:highlight>
                <a:uLnTx/>
                <a:uFillTx/>
                <a:latin typeface="+mn-lt"/>
                <a:ea typeface="+mn-ea"/>
                <a:cs typeface="+mn-cs"/>
                <a:sym typeface="Wingdings" panose="05000000000000000000" pitchFamily="2" charset="2"/>
              </a:rPr>
              <a:t>spatial</a:t>
            </a:r>
            <a:r>
              <a:rPr kumimoji="0" lang="nl-NL" sz="1200" b="1" i="0" u="none" strike="noStrike" kern="1200" cap="none" spc="0" normalizeH="0" baseline="0" noProof="0" dirty="0">
                <a:ln>
                  <a:noFill/>
                </a:ln>
                <a:solidFill>
                  <a:srgbClr val="3C3C3C"/>
                </a:solidFill>
                <a:effectLst/>
                <a:highlight>
                  <a:srgbClr val="DDEFF3"/>
                </a:highlight>
                <a:uLnTx/>
                <a:uFillTx/>
                <a:latin typeface="+mn-lt"/>
                <a:ea typeface="+mn-ea"/>
                <a:cs typeface="+mn-cs"/>
                <a:sym typeface="Wingdings" panose="05000000000000000000" pitchFamily="2" charset="2"/>
              </a:rPr>
              <a:t> </a:t>
            </a:r>
            <a:r>
              <a:rPr kumimoji="0" lang="nl-NL" sz="1200" b="1" i="0" u="none" strike="noStrike" kern="1200" cap="none" spc="0" normalizeH="0" baseline="0" noProof="0" dirty="0" err="1">
                <a:ln>
                  <a:noFill/>
                </a:ln>
                <a:solidFill>
                  <a:srgbClr val="3C3C3C"/>
                </a:solidFill>
                <a:effectLst/>
                <a:highlight>
                  <a:srgbClr val="DDEFF3"/>
                </a:highlight>
                <a:uLnTx/>
                <a:uFillTx/>
                <a:latin typeface="+mn-lt"/>
                <a:ea typeface="+mn-ea"/>
                <a:cs typeface="+mn-cs"/>
                <a:sym typeface="Wingdings" panose="05000000000000000000" pitchFamily="2" charset="2"/>
              </a:rPr>
              <a:t>relationship</a:t>
            </a:r>
            <a:r>
              <a:rPr kumimoji="0" lang="nl-NL" sz="1200" b="1" i="0" u="none" strike="noStrike" kern="1200" cap="none" spc="0" normalizeH="0" baseline="0" noProof="0" dirty="0">
                <a:ln>
                  <a:noFill/>
                </a:ln>
                <a:solidFill>
                  <a:srgbClr val="3C3C3C"/>
                </a:solidFill>
                <a:effectLst/>
                <a:highlight>
                  <a:srgbClr val="DDEFF3"/>
                </a:highlight>
                <a:uLnTx/>
                <a:uFillTx/>
                <a:latin typeface="+mn-lt"/>
                <a:ea typeface="+mn-ea"/>
                <a:cs typeface="+mn-cs"/>
                <a:sym typeface="Wingdings" panose="05000000000000000000" pitchFamily="2" charset="2"/>
              </a:rPr>
              <a:t>’ </a:t>
            </a:r>
            <a:r>
              <a:rPr kumimoji="0" lang="nl-NL" sz="1200" b="1" i="0" u="none" strike="noStrike" kern="1200" cap="none" spc="0" normalizeH="0" baseline="0" noProof="0" dirty="0" err="1">
                <a:ln>
                  <a:noFill/>
                </a:ln>
                <a:solidFill>
                  <a:srgbClr val="3C3C3C"/>
                </a:solidFill>
                <a:effectLst/>
                <a:highlight>
                  <a:srgbClr val="DDEFF3"/>
                </a:highlight>
                <a:uLnTx/>
                <a:uFillTx/>
                <a:latin typeface="+mn-lt"/>
                <a:ea typeface="+mn-ea"/>
                <a:cs typeface="+mn-cs"/>
                <a:sym typeface="Wingdings" panose="05000000000000000000" pitchFamily="2" charset="2"/>
              </a:rPr>
              <a:t>between</a:t>
            </a:r>
            <a:r>
              <a:rPr kumimoji="0" lang="nl-NL" sz="1200" b="1" i="0" u="none" strike="noStrike" kern="1200" cap="none" spc="0" normalizeH="0" baseline="0" noProof="0" dirty="0">
                <a:ln>
                  <a:noFill/>
                </a:ln>
                <a:solidFill>
                  <a:srgbClr val="3C3C3C"/>
                </a:solidFill>
                <a:effectLst/>
                <a:highlight>
                  <a:srgbClr val="DDEFF3"/>
                </a:highlight>
                <a:uLnTx/>
                <a:uFillTx/>
                <a:latin typeface="+mn-lt"/>
                <a:ea typeface="+mn-ea"/>
                <a:cs typeface="+mn-cs"/>
                <a:sym typeface="Wingdings" panose="05000000000000000000" pitchFamily="2" charset="2"/>
              </a:rPr>
              <a:t> </a:t>
            </a:r>
            <a:r>
              <a:rPr kumimoji="0" lang="nl-NL" sz="1200" b="1" i="0" u="none" strike="noStrike" kern="1200" cap="none" spc="0" normalizeH="0" baseline="0" noProof="0" dirty="0" err="1">
                <a:ln>
                  <a:noFill/>
                </a:ln>
                <a:solidFill>
                  <a:srgbClr val="3C3C3C"/>
                </a:solidFill>
                <a:effectLst/>
                <a:highlight>
                  <a:srgbClr val="DDEFF3"/>
                </a:highlight>
                <a:uLnTx/>
                <a:uFillTx/>
                <a:latin typeface="+mn-lt"/>
                <a:ea typeface="+mn-ea"/>
                <a:cs typeface="+mn-cs"/>
                <a:sym typeface="Wingdings" panose="05000000000000000000" pitchFamily="2" charset="2"/>
              </a:rPr>
              <a:t>the</a:t>
            </a:r>
            <a:r>
              <a:rPr kumimoji="0" lang="nl-NL" sz="1200" b="1" i="0" u="none" strike="noStrike" kern="1200" cap="none" spc="0" normalizeH="0" baseline="0" noProof="0" dirty="0">
                <a:ln>
                  <a:noFill/>
                </a:ln>
                <a:solidFill>
                  <a:srgbClr val="3C3C3C"/>
                </a:solidFill>
                <a:effectLst/>
                <a:highlight>
                  <a:srgbClr val="DDEFF3"/>
                </a:highlight>
                <a:uLnTx/>
                <a:uFillTx/>
                <a:latin typeface="+mn-lt"/>
                <a:ea typeface="+mn-ea"/>
                <a:cs typeface="+mn-cs"/>
                <a:sym typeface="Wingdings" panose="05000000000000000000" pitchFamily="2" charset="2"/>
              </a:rPr>
              <a:t> tokens, no </a:t>
            </a:r>
            <a:r>
              <a:rPr kumimoji="0" lang="nl-NL" sz="1200" b="1" i="0" u="none" strike="noStrike" kern="1200" cap="none" spc="0" normalizeH="0" baseline="0" noProof="0" dirty="0" err="1">
                <a:ln>
                  <a:noFill/>
                </a:ln>
                <a:solidFill>
                  <a:srgbClr val="3C3C3C"/>
                </a:solidFill>
                <a:effectLst/>
                <a:highlight>
                  <a:srgbClr val="DDEFF3"/>
                </a:highlight>
                <a:uLnTx/>
                <a:uFillTx/>
                <a:latin typeface="+mn-lt"/>
                <a:ea typeface="+mn-ea"/>
                <a:cs typeface="+mn-cs"/>
                <a:sym typeface="Wingdings" panose="05000000000000000000" pitchFamily="2" charset="2"/>
              </a:rPr>
              <a:t>similarity</a:t>
            </a:r>
            <a:r>
              <a:rPr kumimoji="0" lang="nl-NL" sz="1200" b="1" i="0" u="none" strike="noStrike" kern="1200" cap="none" spc="0" normalizeH="0" baseline="0" noProof="0" dirty="0">
                <a:ln>
                  <a:noFill/>
                </a:ln>
                <a:solidFill>
                  <a:srgbClr val="3C3C3C"/>
                </a:solidFill>
                <a:effectLst/>
                <a:highlight>
                  <a:srgbClr val="DDEFF3"/>
                </a:highlight>
                <a:uLnTx/>
                <a:uFillTx/>
                <a:latin typeface="+mn-lt"/>
                <a:ea typeface="+mn-ea"/>
                <a:cs typeface="+mn-cs"/>
                <a:sym typeface="Wingdings" panose="05000000000000000000" pitchFamily="2" charset="2"/>
              </a:rPr>
              <a:t> </a:t>
            </a:r>
            <a:r>
              <a:rPr kumimoji="0" lang="nl-NL" sz="1200" b="1" i="0" u="none" strike="noStrike" kern="1200" cap="none" spc="0" normalizeH="0" baseline="0" noProof="0" dirty="0" err="1">
                <a:ln>
                  <a:noFill/>
                </a:ln>
                <a:solidFill>
                  <a:srgbClr val="3C3C3C"/>
                </a:solidFill>
                <a:effectLst/>
                <a:highlight>
                  <a:srgbClr val="DDEFF3"/>
                </a:highlight>
                <a:uLnTx/>
                <a:uFillTx/>
                <a:latin typeface="+mn-lt"/>
                <a:ea typeface="+mn-ea"/>
                <a:cs typeface="+mn-cs"/>
                <a:sym typeface="Wingdings" panose="05000000000000000000" pitchFamily="2" charset="2"/>
              </a:rPr>
              <a:t>measurement</a:t>
            </a:r>
            <a:r>
              <a:rPr kumimoji="0" lang="nl-BE" sz="1200" b="1" i="0" u="none" strike="noStrike" kern="1200" cap="none" spc="0" normalizeH="0" baseline="0" noProof="0" dirty="0">
                <a:ln>
                  <a:noFill/>
                </a:ln>
                <a:solidFill>
                  <a:srgbClr val="3C3C3C"/>
                </a:solidFill>
                <a:effectLst/>
                <a:highlight>
                  <a:srgbClr val="DDEFF3"/>
                </a:highlight>
                <a:uLnTx/>
                <a:uFillTx/>
                <a:latin typeface="+mn-lt"/>
                <a:ea typeface="+mn-ea"/>
                <a:cs typeface="+mn-cs"/>
                <a:sym typeface="Wingdings" panose="05000000000000000000" pitchFamily="2" charset="2"/>
              </a:rPr>
              <a:t>: </a:t>
            </a:r>
            <a:r>
              <a:rPr kumimoji="0" lang="nl-BE" sz="1200" b="1" i="0" u="none" strike="noStrike" kern="1200" cap="none" spc="0" normalizeH="0" baseline="0" noProof="0" dirty="0" err="1">
                <a:ln>
                  <a:noFill/>
                </a:ln>
                <a:solidFill>
                  <a:srgbClr val="3C3C3C"/>
                </a:solidFill>
                <a:effectLst/>
                <a:highlight>
                  <a:srgbClr val="DDEFF3"/>
                </a:highlight>
                <a:uLnTx/>
                <a:uFillTx/>
                <a:latin typeface="+mn-lt"/>
                <a:ea typeface="+mn-ea"/>
                <a:cs typeface="+mn-cs"/>
                <a:sym typeface="Wingdings" panose="05000000000000000000" pitchFamily="2" charset="2"/>
              </a:rPr>
              <a:t>cosine</a:t>
            </a:r>
            <a:r>
              <a:rPr kumimoji="0" lang="nl-BE" sz="1200" b="1" i="0" u="none" strike="noStrike" kern="1200" cap="none" spc="0" normalizeH="0" baseline="0" noProof="0" dirty="0">
                <a:ln>
                  <a:noFill/>
                </a:ln>
                <a:solidFill>
                  <a:srgbClr val="3C3C3C"/>
                </a:solidFill>
                <a:effectLst/>
                <a:highlight>
                  <a:srgbClr val="DDEFF3"/>
                </a:highlight>
                <a:uLnTx/>
                <a:uFillTx/>
                <a:latin typeface="+mn-lt"/>
                <a:ea typeface="+mn-ea"/>
                <a:cs typeface="+mn-cs"/>
                <a:sym typeface="Wingdings" panose="05000000000000000000" pitchFamily="2" charset="2"/>
              </a:rPr>
              <a:t> </a:t>
            </a:r>
            <a:r>
              <a:rPr kumimoji="0" lang="nl-BE" sz="1200" b="1" i="0" u="none" strike="noStrike" kern="1200" cap="none" spc="0" normalizeH="0" baseline="0" noProof="0" dirty="0" err="1">
                <a:ln>
                  <a:noFill/>
                </a:ln>
                <a:solidFill>
                  <a:srgbClr val="3C3C3C"/>
                </a:solidFill>
                <a:effectLst/>
                <a:highlight>
                  <a:srgbClr val="DDEFF3"/>
                </a:highlight>
                <a:uLnTx/>
                <a:uFillTx/>
                <a:latin typeface="+mn-lt"/>
                <a:ea typeface="+mn-ea"/>
                <a:cs typeface="+mn-cs"/>
                <a:sym typeface="Wingdings" panose="05000000000000000000" pitchFamily="2" charset="2"/>
              </a:rPr>
              <a:t>similarity</a:t>
            </a:r>
            <a:r>
              <a:rPr kumimoji="0" lang="nl-BE" sz="1200" b="1" i="0" u="none" strike="noStrike" kern="1200" cap="none" spc="0" normalizeH="0" baseline="0" noProof="0" dirty="0">
                <a:ln>
                  <a:noFill/>
                </a:ln>
                <a:solidFill>
                  <a:srgbClr val="3C3C3C"/>
                </a:solidFill>
                <a:effectLst/>
                <a:highlight>
                  <a:srgbClr val="DDEFF3"/>
                </a:highlight>
                <a:uLnTx/>
                <a:uFillTx/>
                <a:latin typeface="+mn-lt"/>
                <a:ea typeface="+mn-ea"/>
                <a:cs typeface="+mn-cs"/>
                <a:sym typeface="Wingdings" panose="05000000000000000000" pitchFamily="2" charset="2"/>
              </a:rPr>
              <a:t> of </a:t>
            </a:r>
            <a:r>
              <a:rPr kumimoji="0" lang="nl-BE" sz="1200" b="1" i="0" u="none" strike="noStrike" kern="1200" cap="none" spc="0" normalizeH="0" baseline="0" noProof="0" dirty="0" err="1">
                <a:ln>
                  <a:noFill/>
                </a:ln>
                <a:solidFill>
                  <a:srgbClr val="3C3C3C"/>
                </a:solidFill>
                <a:effectLst/>
                <a:highlight>
                  <a:srgbClr val="DDEFF3"/>
                </a:highlight>
                <a:uLnTx/>
                <a:uFillTx/>
                <a:latin typeface="+mn-lt"/>
                <a:ea typeface="+mn-ea"/>
                <a:cs typeface="+mn-cs"/>
                <a:sym typeface="Wingdings" panose="05000000000000000000" pitchFamily="2" charset="2"/>
              </a:rPr>
              <a:t>cat</a:t>
            </a:r>
            <a:r>
              <a:rPr kumimoji="0" lang="nl-BE" sz="1200" b="1" i="0" u="none" strike="noStrike" kern="1200" cap="none" spc="0" normalizeH="0" baseline="0" noProof="0" dirty="0">
                <a:ln>
                  <a:noFill/>
                </a:ln>
                <a:solidFill>
                  <a:srgbClr val="3C3C3C"/>
                </a:solidFill>
                <a:effectLst/>
                <a:highlight>
                  <a:srgbClr val="DDEFF3"/>
                </a:highlight>
                <a:uLnTx/>
                <a:uFillTx/>
                <a:latin typeface="+mn-lt"/>
                <a:ea typeface="+mn-ea"/>
                <a:cs typeface="+mn-cs"/>
                <a:sym typeface="Wingdings" panose="05000000000000000000" pitchFamily="2" charset="2"/>
              </a:rPr>
              <a:t> </a:t>
            </a:r>
            <a:r>
              <a:rPr kumimoji="0" lang="nl-BE" sz="1200" b="1" i="0" u="none" strike="noStrike" kern="1200" cap="none" spc="0" normalizeH="0" baseline="0" noProof="0" dirty="0" err="1">
                <a:ln>
                  <a:noFill/>
                </a:ln>
                <a:solidFill>
                  <a:srgbClr val="3C3C3C"/>
                </a:solidFill>
                <a:effectLst/>
                <a:highlight>
                  <a:srgbClr val="DDEFF3"/>
                </a:highlight>
                <a:uLnTx/>
                <a:uFillTx/>
                <a:latin typeface="+mn-lt"/>
                <a:ea typeface="+mn-ea"/>
                <a:cs typeface="+mn-cs"/>
                <a:sym typeface="Wingdings" panose="05000000000000000000" pitchFamily="2" charset="2"/>
              </a:rPr>
              <a:t>and</a:t>
            </a:r>
            <a:r>
              <a:rPr kumimoji="0" lang="nl-BE" sz="1200" b="1" i="0" u="none" strike="noStrike" kern="1200" cap="none" spc="0" normalizeH="0" baseline="0" noProof="0" dirty="0">
                <a:ln>
                  <a:noFill/>
                </a:ln>
                <a:solidFill>
                  <a:srgbClr val="3C3C3C"/>
                </a:solidFill>
                <a:effectLst/>
                <a:highlight>
                  <a:srgbClr val="DDEFF3"/>
                </a:highlight>
                <a:uLnTx/>
                <a:uFillTx/>
                <a:latin typeface="+mn-lt"/>
                <a:ea typeface="+mn-ea"/>
                <a:cs typeface="+mn-cs"/>
                <a:sym typeface="Wingdings" panose="05000000000000000000" pitchFamily="2" charset="2"/>
              </a:rPr>
              <a:t> dog is 0</a:t>
            </a:r>
            <a:endParaRPr kumimoji="0" lang="nl-NL" sz="1200" b="1" i="0" u="none" strike="noStrike" kern="1200" cap="none" spc="0" normalizeH="0" baseline="0" noProof="0" dirty="0">
              <a:ln>
                <a:noFill/>
              </a:ln>
              <a:solidFill>
                <a:srgbClr val="3C3C3C"/>
              </a:solidFill>
              <a:effectLst/>
              <a:highlight>
                <a:srgbClr val="DDEFF3"/>
              </a:highlight>
              <a:uLnTx/>
              <a:uFillTx/>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FB1BED02-5B17-F240-BA3D-A18F101907BD}" type="slidenum">
              <a:rPr lang="en-BE" smtClean="0"/>
              <a:t>40</a:t>
            </a:fld>
            <a:endParaRPr lang="en-BE"/>
          </a:p>
        </p:txBody>
      </p:sp>
    </p:spTree>
    <p:extLst>
      <p:ext uri="{BB962C8B-B14F-4D97-AF65-F5344CB8AC3E}">
        <p14:creationId xmlns:p14="http://schemas.microsoft.com/office/powerpoint/2010/main" val="2898121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Agent</a:t>
            </a:r>
            <a:r>
              <a:rPr lang="en-US" dirty="0"/>
              <a:t> – an LLM with a </a:t>
            </a:r>
            <a:r>
              <a:rPr lang="en-US" i="1" dirty="0"/>
              <a:t>role/goal/backstory</a:t>
            </a:r>
            <a:r>
              <a:rPr lang="en-US" dirty="0"/>
              <a:t> and optional tools + constraints (e.g., “Researcher”, “Analyst”, “Writer”).</a:t>
            </a:r>
          </a:p>
          <a:p>
            <a:r>
              <a:rPr lang="en-US" b="1" dirty="0"/>
              <a:t>Task</a:t>
            </a:r>
            <a:r>
              <a:rPr lang="en-US" dirty="0"/>
              <a:t> – a concrete piece of work assigned to an agent (with a clear description and expected output).</a:t>
            </a:r>
          </a:p>
          <a:p>
            <a:r>
              <a:rPr lang="en-US" b="1" dirty="0"/>
              <a:t>Crew</a:t>
            </a:r>
            <a:r>
              <a:rPr lang="en-US" dirty="0"/>
              <a:t> – the group of agents + the set of tasks + the </a:t>
            </a:r>
            <a:r>
              <a:rPr lang="en-US" b="1" dirty="0"/>
              <a:t>process</a:t>
            </a:r>
            <a:r>
              <a:rPr lang="en-US" dirty="0"/>
              <a:t> (sequential, parallel, or hierarchical with a manager).</a:t>
            </a:r>
          </a:p>
          <a:p>
            <a:r>
              <a:rPr lang="en-US" b="1" dirty="0"/>
              <a:t>Tools</a:t>
            </a:r>
            <a:r>
              <a:rPr lang="en-US" dirty="0"/>
              <a:t> – functions/APIs the agent can call (RAG retriever, web search, calculator, DB, code runner, file I/O…).</a:t>
            </a:r>
          </a:p>
          <a:p>
            <a:r>
              <a:rPr lang="en-US" b="1" dirty="0"/>
              <a:t>Process</a:t>
            </a:r>
            <a:r>
              <a:rPr lang="en-US" dirty="0"/>
              <a:t> – how work flows: hand-offs, ordering, manager/critic loops, etc. (=Planning)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CrewAI</a:t>
            </a:r>
            <a:r>
              <a:rPr lang="en-US" dirty="0"/>
              <a:t> is a Python framework for building </a:t>
            </a:r>
            <a:r>
              <a:rPr lang="en-US" b="1" dirty="0"/>
              <a:t>multi-agent</a:t>
            </a:r>
            <a:r>
              <a:rPr lang="en-US" dirty="0"/>
              <a:t> LLM systems: you define several specialized </a:t>
            </a:r>
            <a:r>
              <a:rPr lang="en-US" b="1" dirty="0"/>
              <a:t>agents</a:t>
            </a:r>
            <a:r>
              <a:rPr lang="en-US" dirty="0"/>
              <a:t> (roles), give them </a:t>
            </a:r>
            <a:r>
              <a:rPr lang="en-US" b="1" dirty="0"/>
              <a:t>tasks</a:t>
            </a:r>
            <a:r>
              <a:rPr lang="en-US" dirty="0"/>
              <a:t>, optionally wire in </a:t>
            </a:r>
            <a:r>
              <a:rPr lang="en-US" b="1" dirty="0"/>
              <a:t>tools</a:t>
            </a:r>
            <a:r>
              <a:rPr lang="en-US" dirty="0"/>
              <a:t> (RAG, web/APIs, code, files), and </a:t>
            </a:r>
            <a:r>
              <a:rPr lang="en-US" dirty="0" err="1"/>
              <a:t>CrewAI</a:t>
            </a:r>
            <a:r>
              <a:rPr lang="en-US" dirty="0"/>
              <a:t> </a:t>
            </a:r>
            <a:r>
              <a:rPr lang="en-US" b="0" dirty="0"/>
              <a:t>coordinates</a:t>
            </a:r>
            <a:r>
              <a:rPr lang="en-US" dirty="0"/>
              <a:t> their </a:t>
            </a:r>
            <a:r>
              <a:rPr lang="en-US" b="1" dirty="0"/>
              <a:t>collaboration or process </a:t>
            </a:r>
            <a:r>
              <a:rPr lang="en-US" dirty="0"/>
              <a:t>(hand-offs, sequencing, debate/critique) to produce a final result.</a:t>
            </a:r>
          </a:p>
          <a:p>
            <a:endParaRPr lang="en-US" dirty="0"/>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4</a:t>
            </a:fld>
            <a:endParaRPr lang="en-BE"/>
          </a:p>
        </p:txBody>
      </p:sp>
    </p:spTree>
    <p:extLst>
      <p:ext uri="{BB962C8B-B14F-4D97-AF65-F5344CB8AC3E}">
        <p14:creationId xmlns:p14="http://schemas.microsoft.com/office/powerpoint/2010/main" val="3879796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err="1"/>
              <a:t>This</a:t>
            </a:r>
            <a:r>
              <a:rPr lang="nl-BE" dirty="0"/>
              <a:t> is a document </a:t>
            </a:r>
            <a:r>
              <a:rPr lang="nl-BE" dirty="0" err="1"/>
              <a:t>encoding</a:t>
            </a:r>
            <a:r>
              <a:rPr lang="nl-BE" dirty="0"/>
              <a:t>: </a:t>
            </a:r>
            <a:r>
              <a:rPr lang="nl-BE" dirty="0" err="1"/>
              <a:t>trying</a:t>
            </a:r>
            <a:r>
              <a:rPr lang="nl-BE" dirty="0"/>
              <a:t> </a:t>
            </a:r>
            <a:r>
              <a:rPr lang="nl-BE" dirty="0" err="1"/>
              <a:t>to</a:t>
            </a:r>
            <a:r>
              <a:rPr lang="nl-BE" dirty="0"/>
              <a:t> </a:t>
            </a:r>
            <a:r>
              <a:rPr lang="nl-BE" dirty="0" err="1"/>
              <a:t>add</a:t>
            </a:r>
            <a:r>
              <a:rPr lang="nl-BE" dirty="0"/>
              <a:t> ‘context’ information (</a:t>
            </a:r>
            <a:r>
              <a:rPr lang="nl-BE" dirty="0" err="1"/>
              <a:t>freq</a:t>
            </a:r>
            <a:r>
              <a:rPr lang="nl-BE" dirty="0"/>
              <a:t> of tokens) in </a:t>
            </a:r>
            <a:r>
              <a:rPr lang="nl-BE" dirty="0" err="1"/>
              <a:t>the</a:t>
            </a:r>
            <a:r>
              <a:rPr lang="nl-BE" dirty="0"/>
              <a:t> </a:t>
            </a:r>
            <a:r>
              <a:rPr lang="nl-BE" dirty="0" err="1"/>
              <a:t>encoding</a:t>
            </a:r>
            <a:r>
              <a:rPr lang="nl-BE" dirty="0"/>
              <a:t> of </a:t>
            </a:r>
            <a:r>
              <a:rPr lang="nl-BE" dirty="0" err="1"/>
              <a:t>the</a:t>
            </a:r>
            <a:r>
              <a:rPr lang="nl-BE" dirty="0"/>
              <a:t> document. </a:t>
            </a:r>
            <a:endParaRPr lang="en-US" dirty="0"/>
          </a:p>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41</a:t>
            </a:fld>
            <a:endParaRPr lang="en-BE"/>
          </a:p>
        </p:txBody>
      </p:sp>
    </p:spTree>
    <p:extLst>
      <p:ext uri="{BB962C8B-B14F-4D97-AF65-F5344CB8AC3E}">
        <p14:creationId xmlns:p14="http://schemas.microsoft.com/office/powerpoint/2010/main" val="1552084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63616-4673-C630-8472-F1973F0A70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D01B69-170E-B3CB-88B7-FA1A725824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498E52-652A-0071-0CD6-688B59843448}"/>
              </a:ext>
            </a:extLst>
          </p:cNvPr>
          <p:cNvSpPr>
            <a:spLocks noGrp="1"/>
          </p:cNvSpPr>
          <p:nvPr>
            <p:ph type="body" idx="1"/>
          </p:nvPr>
        </p:nvSpPr>
        <p:spPr/>
        <p:txBody>
          <a:bodyPr/>
          <a:lstStyle/>
          <a:p>
            <a:r>
              <a:rPr lang="en-US" dirty="0"/>
              <a:t>Again, a document encoding, adding more ‘contextual’ information to the encoding</a:t>
            </a:r>
          </a:p>
          <a:p>
            <a:r>
              <a:rPr lang="en-US" dirty="0"/>
              <a:t>It is a </a:t>
            </a:r>
            <a:r>
              <a:rPr lang="en-US" b="1" dirty="0"/>
              <a:t>numerical representation of text</a:t>
            </a:r>
            <a:r>
              <a:rPr lang="en-US" dirty="0"/>
              <a:t> that reflects how </a:t>
            </a:r>
            <a:r>
              <a:rPr lang="en-US" i="1" dirty="0"/>
              <a:t>important</a:t>
            </a:r>
            <a:r>
              <a:rPr lang="en-US" dirty="0"/>
              <a:t> a word is to a document </a:t>
            </a:r>
            <a:r>
              <a:rPr lang="en-US" b="1" dirty="0"/>
              <a:t>within a collection (corpus)</a:t>
            </a:r>
            <a:r>
              <a:rPr lang="en-US" dirty="0"/>
              <a:t>.</a:t>
            </a:r>
          </a:p>
        </p:txBody>
      </p:sp>
      <p:sp>
        <p:nvSpPr>
          <p:cNvPr id="4" name="Slide Number Placeholder 3">
            <a:extLst>
              <a:ext uri="{FF2B5EF4-FFF2-40B4-BE49-F238E27FC236}">
                <a16:creationId xmlns:a16="http://schemas.microsoft.com/office/drawing/2014/main" id="{AE2F9129-E273-07C9-433B-C01399DF2156}"/>
              </a:ext>
            </a:extLst>
          </p:cNvPr>
          <p:cNvSpPr>
            <a:spLocks noGrp="1"/>
          </p:cNvSpPr>
          <p:nvPr>
            <p:ph type="sldNum" sz="quarter" idx="5"/>
          </p:nvPr>
        </p:nvSpPr>
        <p:spPr/>
        <p:txBody>
          <a:bodyPr/>
          <a:lstStyle/>
          <a:p>
            <a:fld id="{FB1BED02-5B17-F240-BA3D-A18F101907BD}" type="slidenum">
              <a:rPr lang="en-BE" smtClean="0"/>
              <a:t>42</a:t>
            </a:fld>
            <a:endParaRPr lang="en-BE"/>
          </a:p>
        </p:txBody>
      </p:sp>
    </p:spTree>
    <p:extLst>
      <p:ext uri="{BB962C8B-B14F-4D97-AF65-F5344CB8AC3E}">
        <p14:creationId xmlns:p14="http://schemas.microsoft.com/office/powerpoint/2010/main" val="3757259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25380-01DF-596E-DDEE-B1282CD36C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B1FD30-43CB-2AED-BCC5-B6E2345701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19D9EE-BAD6-D40B-9FE3-F55BE82CB31F}"/>
              </a:ext>
            </a:extLst>
          </p:cNvPr>
          <p:cNvSpPr>
            <a:spLocks noGrp="1"/>
          </p:cNvSpPr>
          <p:nvPr>
            <p:ph type="body" idx="1"/>
          </p:nvPr>
        </p:nvSpPr>
        <p:spPr/>
        <p:txBody>
          <a:bodyPr/>
          <a:lstStyle/>
          <a:p>
            <a:r>
              <a:rPr lang="en-US" dirty="0"/>
              <a:t>https://gdcoder.com/nlp-transforming-tokens-into-features-tf-id</a:t>
            </a:r>
          </a:p>
          <a:p>
            <a:r>
              <a:rPr lang="en-US" dirty="0"/>
              <a:t>https://www.analyticsvidhya.com/blog/2020/02/quick-introduction-bag-of-words-bow-tf-idf/f/</a:t>
            </a:r>
          </a:p>
        </p:txBody>
      </p:sp>
      <p:sp>
        <p:nvSpPr>
          <p:cNvPr id="4" name="Slide Number Placeholder 3">
            <a:extLst>
              <a:ext uri="{FF2B5EF4-FFF2-40B4-BE49-F238E27FC236}">
                <a16:creationId xmlns:a16="http://schemas.microsoft.com/office/drawing/2014/main" id="{050A7954-F772-8500-E9AD-DF39CFD3CD10}"/>
              </a:ext>
            </a:extLst>
          </p:cNvPr>
          <p:cNvSpPr>
            <a:spLocks noGrp="1"/>
          </p:cNvSpPr>
          <p:nvPr>
            <p:ph type="sldNum" sz="quarter" idx="5"/>
          </p:nvPr>
        </p:nvSpPr>
        <p:spPr/>
        <p:txBody>
          <a:bodyPr/>
          <a:lstStyle/>
          <a:p>
            <a:fld id="{FB1BED02-5B17-F240-BA3D-A18F101907BD}" type="slidenum">
              <a:rPr lang="en-BE" smtClean="0"/>
              <a:t>43</a:t>
            </a:fld>
            <a:endParaRPr lang="en-BE"/>
          </a:p>
        </p:txBody>
      </p:sp>
    </p:spTree>
    <p:extLst>
      <p:ext uri="{BB962C8B-B14F-4D97-AF65-F5344CB8AC3E}">
        <p14:creationId xmlns:p14="http://schemas.microsoft.com/office/powerpoint/2010/main" val="20885731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represent words as </a:t>
            </a:r>
            <a:r>
              <a:rPr lang="en-US" b="1" dirty="0"/>
              <a:t>numerical vectors</a:t>
            </a:r>
            <a:r>
              <a:rPr lang="en-US" dirty="0"/>
              <a:t> in such a way that:</a:t>
            </a:r>
          </a:p>
          <a:p>
            <a:r>
              <a:rPr lang="en-US" dirty="0"/>
              <a:t>Words with </a:t>
            </a:r>
            <a:r>
              <a:rPr lang="en-US" b="1" dirty="0"/>
              <a:t>similar meanings</a:t>
            </a:r>
            <a:r>
              <a:rPr lang="en-US" dirty="0"/>
              <a:t> end up </a:t>
            </a:r>
            <a:r>
              <a:rPr lang="en-US" b="1" dirty="0"/>
              <a:t>close together</a:t>
            </a:r>
            <a:r>
              <a:rPr lang="en-US" dirty="0"/>
              <a:t>,</a:t>
            </a:r>
          </a:p>
          <a:p>
            <a:r>
              <a:rPr lang="en-US" dirty="0"/>
              <a:t>Words with </a:t>
            </a:r>
            <a:r>
              <a:rPr lang="en-US" b="1" dirty="0"/>
              <a:t>different meanings</a:t>
            </a:r>
            <a:r>
              <a:rPr lang="en-US" dirty="0"/>
              <a:t> are </a:t>
            </a:r>
            <a:r>
              <a:rPr lang="en-US" b="1" dirty="0"/>
              <a:t>far apart</a:t>
            </a:r>
            <a:r>
              <a:rPr lang="en-US" dirty="0"/>
              <a:t>.</a:t>
            </a:r>
          </a:p>
          <a:p>
            <a:r>
              <a:rPr lang="en-US" dirty="0"/>
              <a:t>This allows a computer to reason about language mathematically — e.g.,</a:t>
            </a:r>
          </a:p>
          <a:p>
            <a:r>
              <a:rPr lang="en-US" i="1" dirty="0"/>
              <a:t>vector(“king”) – vector(“man”) + vector(“woman”) ≈ vector(“queen”)</a:t>
            </a:r>
            <a:endParaRPr lang="en-US" dirty="0"/>
          </a:p>
          <a:p>
            <a:r>
              <a:rPr lang="en-US" dirty="0"/>
              <a:t>To achieve this, the model must somehow learn </a:t>
            </a:r>
            <a:r>
              <a:rPr lang="en-US" b="1" dirty="0"/>
              <a:t>what words mean</a:t>
            </a:r>
            <a:r>
              <a:rPr lang="en-US" dirty="0"/>
              <a:t> and meaning in language comes from </a:t>
            </a:r>
            <a:r>
              <a:rPr lang="en-US" b="1" dirty="0"/>
              <a:t>context</a:t>
            </a:r>
            <a:r>
              <a:rPr lang="en-US" dirty="0"/>
              <a:t>.</a:t>
            </a:r>
          </a:p>
          <a:p>
            <a:endParaRPr lang="en-US" dirty="0"/>
          </a:p>
          <a:p>
            <a:r>
              <a:rPr lang="en-US" dirty="0"/>
              <a:t>Cosine similarity is useful in embedding spaces because it measures </a:t>
            </a:r>
            <a:r>
              <a:rPr lang="en-US" b="1" dirty="0"/>
              <a:t>the angle between vectors</a:t>
            </a:r>
            <a:r>
              <a:rPr lang="en-US" dirty="0"/>
              <a:t>, not their absolute length.</a:t>
            </a:r>
          </a:p>
          <a:p>
            <a:r>
              <a:rPr lang="en-US" dirty="0"/>
              <a:t>This matters because:</a:t>
            </a:r>
          </a:p>
          <a:p>
            <a:r>
              <a:rPr lang="en-US" dirty="0"/>
              <a:t>Word embeddings encode meaning mostly in their </a:t>
            </a:r>
            <a:r>
              <a:rPr lang="en-US" b="1" dirty="0"/>
              <a:t>direction</a:t>
            </a:r>
            <a:r>
              <a:rPr lang="en-US" dirty="0"/>
              <a:t>, not magnitude.</a:t>
            </a:r>
          </a:p>
          <a:p>
            <a:r>
              <a:rPr lang="en-US" dirty="0"/>
              <a:t>Two words with similar meanings tend to point in similar directions even if their vectors have different lengths.</a:t>
            </a:r>
          </a:p>
          <a:p>
            <a:r>
              <a:rPr lang="en-US" dirty="0"/>
              <a:t>Cosine similarity focuses on this directional similarity, making it robust to scale differences and better at capturing semantic relationships.</a:t>
            </a:r>
          </a:p>
          <a:p>
            <a:r>
              <a:rPr lang="en-US" dirty="0"/>
              <a:t>In short: </a:t>
            </a:r>
            <a:r>
              <a:rPr lang="en-US" b="1" dirty="0"/>
              <a:t>cosine similarity captures how similar two meanings are by comparing their orientation in the latent space.</a:t>
            </a:r>
            <a:endParaRPr lang="en-US" dirty="0"/>
          </a:p>
          <a:p>
            <a:endParaRPr lang="en-US" dirty="0"/>
          </a:p>
          <a:p>
            <a:r>
              <a:rPr lang="en-US" b="1" dirty="0"/>
              <a:t>direction = which features are present and how they relate.</a:t>
            </a:r>
            <a:endParaRPr lang="en-US" dirty="0"/>
          </a:p>
          <a:p>
            <a:r>
              <a:rPr lang="en-US" b="1" dirty="0"/>
              <a:t>length = how strongly the features are expressed.</a:t>
            </a:r>
            <a:endParaRPr lang="en-US" dirty="0"/>
          </a:p>
          <a:p>
            <a:endParaRPr lang="en-US" dirty="0"/>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44</a:t>
            </a:fld>
            <a:endParaRPr lang="en-BE"/>
          </a:p>
        </p:txBody>
      </p:sp>
    </p:spTree>
    <p:extLst>
      <p:ext uri="{BB962C8B-B14F-4D97-AF65-F5344CB8AC3E}">
        <p14:creationId xmlns:p14="http://schemas.microsoft.com/office/powerpoint/2010/main" val="293499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82563-A31F-922D-AD76-EF0A389A24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D0682F-8B09-06D8-C669-DB8B0B394D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4E843D-B1A4-465E-8681-77C7FF5F10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B9C6A6-B472-8CAE-297D-A9FC8902DF3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67512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46</a:t>
            </a:fld>
            <a:endParaRPr lang="en-BE"/>
          </a:p>
        </p:txBody>
      </p:sp>
    </p:spTree>
    <p:extLst>
      <p:ext uri="{BB962C8B-B14F-4D97-AF65-F5344CB8AC3E}">
        <p14:creationId xmlns:p14="http://schemas.microsoft.com/office/powerpoint/2010/main" val="33034605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obtain a semantic embedding space, the model must somehow learn </a:t>
            </a:r>
            <a:r>
              <a:rPr lang="en-US" b="1" dirty="0"/>
              <a:t>what words mean</a:t>
            </a:r>
            <a:r>
              <a:rPr lang="en-US" dirty="0"/>
              <a:t> and meaning in language comes from </a:t>
            </a:r>
            <a:r>
              <a:rPr lang="en-US" b="1" dirty="0"/>
              <a:t>context</a:t>
            </a:r>
            <a:r>
              <a:rPr lang="en-US" dirty="0"/>
              <a:t>.</a:t>
            </a:r>
          </a:p>
          <a:p>
            <a:r>
              <a:rPr lang="en-US" dirty="0"/>
              <a:t>This idea comes from linguist J.R. Firth (1957) and is known as the </a:t>
            </a:r>
            <a:r>
              <a:rPr lang="en-US" b="1" dirty="0"/>
              <a:t>distributional hypothesis</a:t>
            </a:r>
            <a:r>
              <a:rPr lang="en-US" dirty="0"/>
              <a:t>.</a:t>
            </a:r>
            <a:br>
              <a:rPr lang="en-US" dirty="0"/>
            </a:br>
            <a:r>
              <a:rPr lang="en-US" dirty="0"/>
              <a:t>It means that </a:t>
            </a:r>
            <a:r>
              <a:rPr lang="en-US" b="1" dirty="0"/>
              <a:t>words appearing in similar contexts tend to have similar meanings.</a:t>
            </a:r>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47</a:t>
            </a:fld>
            <a:endParaRPr lang="en-BE"/>
          </a:p>
        </p:txBody>
      </p:sp>
    </p:spTree>
    <p:extLst>
      <p:ext uri="{BB962C8B-B14F-4D97-AF65-F5344CB8AC3E}">
        <p14:creationId xmlns:p14="http://schemas.microsoft.com/office/powerpoint/2010/main" val="1482058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48</a:t>
            </a:fld>
            <a:endParaRPr lang="en-BE"/>
          </a:p>
        </p:txBody>
      </p:sp>
    </p:spTree>
    <p:extLst>
      <p:ext uri="{BB962C8B-B14F-4D97-AF65-F5344CB8AC3E}">
        <p14:creationId xmlns:p14="http://schemas.microsoft.com/office/powerpoint/2010/main" val="28230130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https://amitness.com/2020/05/self-supervised-learning-nlp/</a:t>
            </a:r>
          </a:p>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49</a:t>
            </a:fld>
            <a:endParaRPr lang="en-BE"/>
          </a:p>
        </p:txBody>
      </p:sp>
    </p:spTree>
    <p:extLst>
      <p:ext uri="{BB962C8B-B14F-4D97-AF65-F5344CB8AC3E}">
        <p14:creationId xmlns:p14="http://schemas.microsoft.com/office/powerpoint/2010/main" val="42612232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Relations: king – man + woman ≈ queen</a:t>
            </a:r>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50</a:t>
            </a:fld>
            <a:endParaRPr lang="en-BE"/>
          </a:p>
        </p:txBody>
      </p:sp>
    </p:spTree>
    <p:extLst>
      <p:ext uri="{BB962C8B-B14F-4D97-AF65-F5344CB8AC3E}">
        <p14:creationId xmlns:p14="http://schemas.microsoft.com/office/powerpoint/2010/main" val="2307799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Create</a:t>
            </a:r>
            <a:r>
              <a:rPr lang="nl-BE" dirty="0"/>
              <a:t> </a:t>
            </a:r>
            <a:r>
              <a:rPr lang="nl-BE" dirty="0" err="1"/>
              <a:t>agents</a:t>
            </a:r>
            <a:endParaRPr lang="nl-BE" dirty="0"/>
          </a:p>
          <a:p>
            <a:r>
              <a:rPr lang="nl-BE" dirty="0" err="1"/>
              <a:t>Role</a:t>
            </a:r>
            <a:r>
              <a:rPr lang="nl-BE" dirty="0"/>
              <a:t>, goal, backstory</a:t>
            </a:r>
          </a:p>
          <a:p>
            <a:r>
              <a:rPr lang="nl-BE" dirty="0" err="1"/>
              <a:t>Verbose</a:t>
            </a:r>
            <a:r>
              <a:rPr lang="nl-BE" dirty="0"/>
              <a:t>, memory, </a:t>
            </a:r>
            <a:r>
              <a:rPr lang="nl-BE" dirty="0" err="1"/>
              <a:t>allow_delegation</a:t>
            </a:r>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6</a:t>
            </a:fld>
            <a:endParaRPr lang="en-BE"/>
          </a:p>
        </p:txBody>
      </p:sp>
    </p:spTree>
    <p:extLst>
      <p:ext uri="{BB962C8B-B14F-4D97-AF65-F5344CB8AC3E}">
        <p14:creationId xmlns:p14="http://schemas.microsoft.com/office/powerpoint/2010/main" val="30315094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24C86-8E36-5537-25D7-DEF74208B6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1C7A1E-0BC5-4490-5B77-D7394AB821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56D7B6-F5B3-1111-4A77-41C8951467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6CCDBC-B686-3F06-368C-5614286D84D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31914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Instead of predicting just </a:t>
            </a:r>
            <a:r>
              <a:rPr lang="en-US" sz="1200" i="1" kern="1200" dirty="0">
                <a:solidFill>
                  <a:schemeClr val="tx1"/>
                </a:solidFill>
                <a:latin typeface="+mn-lt"/>
                <a:ea typeface="+mn-ea"/>
                <a:cs typeface="+mn-cs"/>
              </a:rPr>
              <a:t>one</a:t>
            </a:r>
            <a:r>
              <a:rPr lang="en-US" sz="1200" kern="1200" dirty="0">
                <a:solidFill>
                  <a:schemeClr val="tx1"/>
                </a:solidFill>
                <a:latin typeface="+mn-lt"/>
                <a:ea typeface="+mn-ea"/>
                <a:cs typeface="+mn-cs"/>
              </a:rPr>
              <a:t> next word, it predicts a </a:t>
            </a:r>
            <a:r>
              <a:rPr lang="en-US" sz="1200" i="1" kern="1200" dirty="0">
                <a:solidFill>
                  <a:schemeClr val="tx1"/>
                </a:solidFill>
                <a:latin typeface="+mn-lt"/>
                <a:ea typeface="+mn-ea"/>
                <a:cs typeface="+mn-cs"/>
              </a:rPr>
              <a:t>sequence</a:t>
            </a:r>
            <a:r>
              <a:rPr lang="en-US" sz="1200" kern="1200" dirty="0">
                <a:solidFill>
                  <a:schemeClr val="tx1"/>
                </a:solidFill>
                <a:latin typeface="+mn-lt"/>
                <a:ea typeface="+mn-ea"/>
                <a:cs typeface="+mn-cs"/>
              </a:rPr>
              <a:t> of next words — building sentences, paragraphs, or entire conversations.</a:t>
            </a:r>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53</a:t>
            </a:fld>
            <a:endParaRPr lang="en-BE"/>
          </a:p>
        </p:txBody>
      </p:sp>
    </p:spTree>
    <p:extLst>
      <p:ext uri="{BB962C8B-B14F-4D97-AF65-F5344CB8AC3E}">
        <p14:creationId xmlns:p14="http://schemas.microsoft.com/office/powerpoint/2010/main" val="21234368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https://klu.ai/glossary/large-language-model</a:t>
            </a:r>
          </a:p>
        </p:txBody>
      </p:sp>
      <p:sp>
        <p:nvSpPr>
          <p:cNvPr id="4" name="Slide Number Placeholder 3"/>
          <p:cNvSpPr>
            <a:spLocks noGrp="1"/>
          </p:cNvSpPr>
          <p:nvPr>
            <p:ph type="sldNum" sz="quarter" idx="5"/>
          </p:nvPr>
        </p:nvSpPr>
        <p:spPr/>
        <p:txBody>
          <a:bodyPr/>
          <a:lstStyle/>
          <a:p>
            <a:fld id="{FB1BED02-5B17-F240-BA3D-A18F101907BD}" type="slidenum">
              <a:rPr lang="en-BE" smtClean="0"/>
              <a:t>54</a:t>
            </a:fld>
            <a:endParaRPr lang="en-BE"/>
          </a:p>
        </p:txBody>
      </p:sp>
    </p:spTree>
    <p:extLst>
      <p:ext uri="{BB962C8B-B14F-4D97-AF65-F5344CB8AC3E}">
        <p14:creationId xmlns:p14="http://schemas.microsoft.com/office/powerpoint/2010/main" val="6994906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C4CDB-EF98-DA4C-810D-E9EAF02E6E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FF0822-1E5D-B82E-E263-F1AB2F6558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65CDE8-B10E-B5F9-7048-987B7849BD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F7973D-614D-4C3B-72D5-3B968A193CF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23463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0" dirty="0"/>
              <a:t>N is a parameter</a:t>
            </a:r>
          </a:p>
          <a:p>
            <a:r>
              <a:rPr lang="nl-BE" b="0" dirty="0" err="1"/>
              <a:t>Unigram</a:t>
            </a:r>
            <a:r>
              <a:rPr lang="nl-BE" b="0" dirty="0"/>
              <a:t>: </a:t>
            </a:r>
            <a:r>
              <a:rPr lang="nl-BE" b="0" dirty="0" err="1"/>
              <a:t>prob</a:t>
            </a:r>
            <a:r>
              <a:rPr lang="nl-BE" b="0" dirty="0"/>
              <a:t> of single word, bigram </a:t>
            </a:r>
            <a:r>
              <a:rPr lang="nl-BE" b="0" dirty="0" err="1"/>
              <a:t>prob</a:t>
            </a:r>
            <a:r>
              <a:rPr lang="nl-BE" b="0" dirty="0"/>
              <a:t> of word </a:t>
            </a:r>
            <a:r>
              <a:rPr lang="nl-BE" b="0" dirty="0" err="1"/>
              <a:t>given</a:t>
            </a:r>
            <a:r>
              <a:rPr lang="nl-BE" b="0" dirty="0"/>
              <a:t> </a:t>
            </a:r>
            <a:r>
              <a:rPr lang="nl-BE" b="0" dirty="0" err="1"/>
              <a:t>previous</a:t>
            </a:r>
            <a:r>
              <a:rPr lang="nl-BE" b="0" dirty="0"/>
              <a:t> word, …</a:t>
            </a:r>
          </a:p>
          <a:p>
            <a:r>
              <a:rPr lang="nl-BE" b="0" dirty="0" err="1"/>
              <a:t>Markov</a:t>
            </a:r>
            <a:r>
              <a:rPr lang="nl-BE" b="0" dirty="0"/>
              <a:t> </a:t>
            </a:r>
            <a:r>
              <a:rPr lang="nl-BE" b="0" dirty="0" err="1"/>
              <a:t>assumption</a:t>
            </a:r>
            <a:r>
              <a:rPr lang="nl-BE" b="0" dirty="0"/>
              <a:t>: </a:t>
            </a:r>
            <a:r>
              <a:rPr lang="nl-BE" b="0" dirty="0" err="1"/>
              <a:t>only</a:t>
            </a:r>
            <a:r>
              <a:rPr lang="nl-BE" b="0" dirty="0"/>
              <a:t> recent context </a:t>
            </a:r>
            <a:r>
              <a:rPr lang="nl-BE" b="0" dirty="0" err="1"/>
              <a:t>matters</a:t>
            </a:r>
            <a:r>
              <a:rPr lang="nl-BE" b="0" dirty="0"/>
              <a:t>.</a:t>
            </a:r>
          </a:p>
        </p:txBody>
      </p:sp>
      <p:sp>
        <p:nvSpPr>
          <p:cNvPr id="4" name="Slide Number Placeholder 3"/>
          <p:cNvSpPr>
            <a:spLocks noGrp="1"/>
          </p:cNvSpPr>
          <p:nvPr>
            <p:ph type="sldNum" sz="quarter" idx="5"/>
          </p:nvPr>
        </p:nvSpPr>
        <p:spPr/>
        <p:txBody>
          <a:bodyPr/>
          <a:lstStyle/>
          <a:p>
            <a:fld id="{FB1BED02-5B17-F240-BA3D-A18F101907BD}" type="slidenum">
              <a:rPr lang="en-BE" smtClean="0"/>
              <a:t>56</a:t>
            </a:fld>
            <a:endParaRPr lang="en-BE"/>
          </a:p>
        </p:txBody>
      </p:sp>
    </p:spTree>
    <p:extLst>
      <p:ext uri="{BB962C8B-B14F-4D97-AF65-F5344CB8AC3E}">
        <p14:creationId xmlns:p14="http://schemas.microsoft.com/office/powerpoint/2010/main" val="2263040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https://datachild.net/machinelearning/bigram-language-model-python</a:t>
            </a:r>
          </a:p>
        </p:txBody>
      </p:sp>
      <p:sp>
        <p:nvSpPr>
          <p:cNvPr id="4" name="Slide Number Placeholder 3"/>
          <p:cNvSpPr>
            <a:spLocks noGrp="1"/>
          </p:cNvSpPr>
          <p:nvPr>
            <p:ph type="sldNum" sz="quarter" idx="5"/>
          </p:nvPr>
        </p:nvSpPr>
        <p:spPr/>
        <p:txBody>
          <a:bodyPr/>
          <a:lstStyle/>
          <a:p>
            <a:fld id="{FB1BED02-5B17-F240-BA3D-A18F101907BD}" type="slidenum">
              <a:rPr lang="en-BE" smtClean="0"/>
              <a:t>57</a:t>
            </a:fld>
            <a:endParaRPr lang="en-BE"/>
          </a:p>
        </p:txBody>
      </p:sp>
    </p:spTree>
    <p:extLst>
      <p:ext uri="{BB962C8B-B14F-4D97-AF65-F5344CB8AC3E}">
        <p14:creationId xmlns:p14="http://schemas.microsoft.com/office/powerpoint/2010/main" val="6871083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https://datachild.net/machinelearning/bigram-language-model-python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Take a random starting word from this set and pick one of the possible second (following) words. Then repeat, by taking that picked word and finding bigrams where it’s the first word. Then take one of the second words from found bigrams:</a:t>
            </a:r>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58</a:t>
            </a:fld>
            <a:endParaRPr lang="en-BE"/>
          </a:p>
        </p:txBody>
      </p:sp>
    </p:spTree>
    <p:extLst>
      <p:ext uri="{BB962C8B-B14F-4D97-AF65-F5344CB8AC3E}">
        <p14:creationId xmlns:p14="http://schemas.microsoft.com/office/powerpoint/2010/main" val="35118743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https://web.stanford.edu/~jurafsky/slp3/3.pdf</a:t>
            </a:r>
          </a:p>
        </p:txBody>
      </p:sp>
      <p:sp>
        <p:nvSpPr>
          <p:cNvPr id="4" name="Slide Number Placeholder 3"/>
          <p:cNvSpPr>
            <a:spLocks noGrp="1"/>
          </p:cNvSpPr>
          <p:nvPr>
            <p:ph type="sldNum" sz="quarter" idx="5"/>
          </p:nvPr>
        </p:nvSpPr>
        <p:spPr/>
        <p:txBody>
          <a:bodyPr/>
          <a:lstStyle/>
          <a:p>
            <a:fld id="{FB1BED02-5B17-F240-BA3D-A18F101907BD}" type="slidenum">
              <a:rPr lang="en-BE" smtClean="0"/>
              <a:t>59</a:t>
            </a:fld>
            <a:endParaRPr lang="en-BE"/>
          </a:p>
        </p:txBody>
      </p:sp>
    </p:spTree>
    <p:extLst>
      <p:ext uri="{BB962C8B-B14F-4D97-AF65-F5344CB8AC3E}">
        <p14:creationId xmlns:p14="http://schemas.microsoft.com/office/powerpoint/2010/main" val="11989706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2CF8D-5738-2F58-F1A3-D6AD1A50F2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8DD34A-424A-472D-87CA-BA11083F83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C96A9A-3301-84D3-0ED5-E58FD36D65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B55EA1-454E-CDDC-5AB0-49DCB469C47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59716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61</a:t>
            </a:fld>
            <a:endParaRPr lang="en-BE"/>
          </a:p>
        </p:txBody>
      </p:sp>
    </p:spTree>
    <p:extLst>
      <p:ext uri="{BB962C8B-B14F-4D97-AF65-F5344CB8AC3E}">
        <p14:creationId xmlns:p14="http://schemas.microsoft.com/office/powerpoint/2010/main" val="3173265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Define</a:t>
            </a:r>
            <a:r>
              <a:rPr lang="nl-BE" dirty="0"/>
              <a:t> </a:t>
            </a:r>
            <a:r>
              <a:rPr lang="nl-BE" dirty="0" err="1"/>
              <a:t>tasks</a:t>
            </a:r>
            <a:endParaRPr lang="nl-BE" dirty="0"/>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7</a:t>
            </a:fld>
            <a:endParaRPr lang="en-BE"/>
          </a:p>
        </p:txBody>
      </p:sp>
    </p:spTree>
    <p:extLst>
      <p:ext uri="{BB962C8B-B14F-4D97-AF65-F5344CB8AC3E}">
        <p14:creationId xmlns:p14="http://schemas.microsoft.com/office/powerpoint/2010/main" val="1258967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36582-273B-BF38-4C3B-870498DADB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9BB877-2E75-7E08-555D-C4F84E545C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A697BE-FF9F-34D5-FC8D-EFC7D3BA06E1}"/>
              </a:ext>
            </a:extLst>
          </p:cNvPr>
          <p:cNvSpPr>
            <a:spLocks noGrp="1"/>
          </p:cNvSpPr>
          <p:nvPr>
            <p:ph type="body" idx="1"/>
          </p:nvPr>
        </p:nvSpPr>
        <p:spPr/>
        <p:txBody>
          <a:bodyPr/>
          <a:lstStyle/>
          <a:p>
            <a:r>
              <a:rPr lang="nl-BE" dirty="0"/>
              <a:t>https://cbail.github.io/textasdata/word2vec/rmarkdown/word2vec.html</a:t>
            </a:r>
          </a:p>
        </p:txBody>
      </p:sp>
      <p:sp>
        <p:nvSpPr>
          <p:cNvPr id="4" name="Slide Number Placeholder 3">
            <a:extLst>
              <a:ext uri="{FF2B5EF4-FFF2-40B4-BE49-F238E27FC236}">
                <a16:creationId xmlns:a16="http://schemas.microsoft.com/office/drawing/2014/main" id="{101327C3-4839-8A10-3254-558FF6AFE6D3}"/>
              </a:ext>
            </a:extLst>
          </p:cNvPr>
          <p:cNvSpPr>
            <a:spLocks noGrp="1"/>
          </p:cNvSpPr>
          <p:nvPr>
            <p:ph type="sldNum" sz="quarter" idx="5"/>
          </p:nvPr>
        </p:nvSpPr>
        <p:spPr/>
        <p:txBody>
          <a:bodyPr/>
          <a:lstStyle/>
          <a:p>
            <a:fld id="{FB1BED02-5B17-F240-BA3D-A18F101907BD}" type="slidenum">
              <a:rPr lang="en-BE" smtClean="0"/>
              <a:t>62</a:t>
            </a:fld>
            <a:endParaRPr lang="en-BE"/>
          </a:p>
        </p:txBody>
      </p:sp>
    </p:spTree>
    <p:extLst>
      <p:ext uri="{BB962C8B-B14F-4D97-AF65-F5344CB8AC3E}">
        <p14:creationId xmlns:p14="http://schemas.microsoft.com/office/powerpoint/2010/main" val="14265197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Input: words in the form of 1-hot word vectors within short window </a:t>
            </a:r>
            <a:r>
              <a:rPr lang="en-US" sz="1200" b="1" i="0" u="none" strike="noStrike" kern="1200" dirty="0">
                <a:solidFill>
                  <a:schemeClr val="tx1"/>
                </a:solidFill>
                <a:effectLst/>
                <a:latin typeface="+mn-lt"/>
                <a:ea typeface="+mn-ea"/>
                <a:cs typeface="+mn-cs"/>
              </a:rPr>
              <a:t>without their position</a:t>
            </a:r>
            <a:r>
              <a:rPr lang="en-US" sz="1200" b="0" i="0" u="none" strike="noStrike" kern="1200" dirty="0">
                <a:solidFill>
                  <a:schemeClr val="tx1"/>
                </a:solidFill>
                <a:effectLst/>
                <a:latin typeface="+mn-lt"/>
                <a:ea typeface="+mn-ea"/>
                <a:cs typeface="+mn-cs"/>
              </a:rPr>
              <a:t>: the vectors are summed</a:t>
            </a:r>
          </a:p>
          <a:p>
            <a:pPr rtl="0" fontAlgn="base"/>
            <a:r>
              <a:rPr lang="en-US" sz="1200" b="0" i="0" u="none" strike="noStrike" kern="1200" dirty="0">
                <a:solidFill>
                  <a:schemeClr val="tx1"/>
                </a:solidFill>
                <a:effectLst/>
                <a:latin typeface="+mn-lt"/>
                <a:ea typeface="+mn-ea"/>
                <a:cs typeface="+mn-cs"/>
              </a:rPr>
              <a:t>Output: the current word is predicted</a:t>
            </a:r>
          </a:p>
          <a:p>
            <a:r>
              <a:rPr lang="en-US" sz="1200" b="0" i="0" u="none" strike="noStrike" kern="1200" dirty="0">
                <a:solidFill>
                  <a:schemeClr val="tx1"/>
                </a:solidFill>
                <a:effectLst/>
                <a:latin typeface="+mn-lt"/>
                <a:ea typeface="+mn-ea"/>
                <a:cs typeface="+mn-cs"/>
              </a:rPr>
              <a:t>The hidden layer implements a linear function: efficient computation</a:t>
            </a:r>
          </a:p>
          <a:p>
            <a:endParaRPr lang="en-US" sz="1200" b="0" i="0" u="none" strike="noStrike" kern="1200" dirty="0">
              <a:solidFill>
                <a:schemeClr val="tx1"/>
              </a:solidFill>
              <a:effectLst/>
              <a:latin typeface="+mn-lt"/>
              <a:ea typeface="+mn-ea"/>
              <a:cs typeface="+mn-cs"/>
            </a:endParaRPr>
          </a:p>
          <a:p>
            <a:r>
              <a:rPr lang="en-US" dirty="0"/>
              <a:t>Word2Vec has </a:t>
            </a:r>
            <a:r>
              <a:rPr lang="en-US" b="1" dirty="0"/>
              <a:t>three layers:</a:t>
            </a:r>
            <a:r>
              <a:rPr lang="en-US" dirty="0"/>
              <a:t> input → hidden → output.</a:t>
            </a:r>
          </a:p>
          <a:p>
            <a:r>
              <a:rPr lang="en-US" dirty="0"/>
              <a:t>The </a:t>
            </a:r>
            <a:r>
              <a:rPr lang="en-US" b="1" dirty="0"/>
              <a:t>hidden layer</a:t>
            </a:r>
            <a:r>
              <a:rPr lang="en-US" dirty="0"/>
              <a:t> is smaller than the vocabulary — acts as a </a:t>
            </a:r>
            <a:r>
              <a:rPr lang="en-US" b="1" dirty="0"/>
              <a:t>compression or embedding layer.</a:t>
            </a:r>
            <a:endParaRPr lang="en-US" dirty="0"/>
          </a:p>
          <a:p>
            <a:r>
              <a:rPr lang="en-US" dirty="0"/>
              <a:t>It forces the model to encode each word’s </a:t>
            </a:r>
            <a:r>
              <a:rPr lang="en-US" b="1" dirty="0"/>
              <a:t>semantic and syntactic properties</a:t>
            </a:r>
            <a:r>
              <a:rPr lang="en-US" dirty="0"/>
              <a:t> in a compact vector.</a:t>
            </a:r>
          </a:p>
          <a:p>
            <a:r>
              <a:rPr lang="en-US" dirty="0"/>
              <a:t>The </a:t>
            </a:r>
            <a:r>
              <a:rPr lang="en-US" b="1" dirty="0"/>
              <a:t>weights of this layer</a:t>
            </a:r>
            <a:r>
              <a:rPr lang="en-US" dirty="0"/>
              <a:t> after training are the </a:t>
            </a:r>
            <a:r>
              <a:rPr lang="en-US" b="1" dirty="0"/>
              <a:t>learned word embeddings.</a:t>
            </a:r>
            <a:endParaRPr lang="en-US" dirty="0"/>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63</a:t>
            </a:fld>
            <a:endParaRPr lang="en-BE"/>
          </a:p>
        </p:txBody>
      </p:sp>
    </p:spTree>
    <p:extLst>
      <p:ext uri="{BB962C8B-B14F-4D97-AF65-F5344CB8AC3E}">
        <p14:creationId xmlns:p14="http://schemas.microsoft.com/office/powerpoint/2010/main" val="6979037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C6512-A232-86CD-BCFB-FE3EE8FD2B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E8C957-0507-A290-C1CE-21AE0D67EB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8F59D9-8111-382D-4A8B-B0D6A5849FC4}"/>
              </a:ext>
            </a:extLst>
          </p:cNvPr>
          <p:cNvSpPr>
            <a:spLocks noGrp="1"/>
          </p:cNvSpPr>
          <p:nvPr>
            <p:ph type="body" idx="1"/>
          </p:nvPr>
        </p:nvSpPr>
        <p:spPr/>
        <p:txBody>
          <a:bodyPr/>
          <a:lstStyle/>
          <a:p>
            <a:r>
              <a:rPr lang="en-US" dirty="0"/>
              <a:t>Shallow network with </a:t>
            </a:r>
            <a:r>
              <a:rPr lang="en-US" b="1" dirty="0"/>
              <a:t>three layers:</a:t>
            </a:r>
            <a:br>
              <a:rPr lang="en-US" dirty="0"/>
            </a:br>
            <a:r>
              <a:rPr lang="en-US" b="1" dirty="0"/>
              <a:t>Input layer → Hidden layer → Output layer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input layer</a:t>
            </a:r>
            <a:r>
              <a:rPr lang="en-US" dirty="0"/>
              <a:t> represents context words as a one-hot vectors — a long vector where only one position is 1 and all others are 0.</a:t>
            </a:r>
            <a:br>
              <a:rPr lang="en-US" dirty="0"/>
            </a:br>
            <a:r>
              <a:rPr lang="en-US" dirty="0"/>
              <a:t>→ This vector has as many dimensions as there are words in the vocabulary (e.g., 50,000).</a:t>
            </a:r>
            <a:br>
              <a:rPr lang="en-US" dirty="0"/>
            </a:br>
            <a:r>
              <a:rPr lang="en-US" dirty="0"/>
              <a:t>The model averages (or sums) these vectors, then passes them to the </a:t>
            </a:r>
            <a:r>
              <a:rPr lang="en-US" b="1" dirty="0"/>
              <a:t>hidden layer</a:t>
            </a:r>
            <a:r>
              <a:rPr lang="en-US" dirty="0"/>
              <a:t>.</a:t>
            </a:r>
          </a:p>
          <a:p>
            <a:endParaRPr lang="en-US" dirty="0"/>
          </a:p>
          <a:p>
            <a:r>
              <a:rPr lang="en-US" dirty="0"/>
              <a:t>The </a:t>
            </a:r>
            <a:r>
              <a:rPr lang="en-US" b="1" dirty="0"/>
              <a:t>hidden layer</a:t>
            </a:r>
            <a:r>
              <a:rPr lang="en-US" dirty="0"/>
              <a:t> is much smaller (e.g., 100–300 dimensions).</a:t>
            </a:r>
            <a:br>
              <a:rPr lang="en-US" dirty="0"/>
            </a:br>
            <a:r>
              <a:rPr lang="en-US" dirty="0"/>
              <a:t>It transforms that huge one-hot vector into a </a:t>
            </a:r>
            <a:r>
              <a:rPr lang="en-US" b="1" dirty="0"/>
              <a:t>dense, continuous representation</a:t>
            </a:r>
            <a:r>
              <a:rPr lang="en-US" dirty="0"/>
              <a:t> — the </a:t>
            </a:r>
            <a:r>
              <a:rPr lang="en-US" b="1" dirty="0"/>
              <a:t>word embedding.</a:t>
            </a:r>
            <a:endParaRPr lang="en-US" dirty="0"/>
          </a:p>
          <a:p>
            <a:r>
              <a:rPr lang="en-US" dirty="0"/>
              <a:t>Because this layer forces the network to compress information about each word into a limited number of features,</a:t>
            </a:r>
          </a:p>
          <a:p>
            <a:r>
              <a:rPr lang="en-US" dirty="0"/>
              <a:t>it acts as a </a:t>
            </a:r>
            <a:r>
              <a:rPr lang="en-US" b="1" dirty="0"/>
              <a:t>compression layer</a:t>
            </a:r>
            <a:r>
              <a:rPr lang="en-US" dirty="0"/>
              <a:t> or </a:t>
            </a:r>
            <a:r>
              <a:rPr lang="en-US" b="1" dirty="0"/>
              <a:t>embedding layer</a:t>
            </a:r>
            <a:r>
              <a:rPr lang="en-US" dirty="0"/>
              <a:t> that captures patterns about how words are used and related.</a:t>
            </a:r>
          </a:p>
          <a:p>
            <a:endParaRPr lang="en-US" dirty="0"/>
          </a:p>
          <a:p>
            <a:r>
              <a:rPr lang="en-US" dirty="0"/>
              <a:t>The </a:t>
            </a:r>
            <a:r>
              <a:rPr lang="en-US" b="1" dirty="0"/>
              <a:t>output layer</a:t>
            </a:r>
            <a:r>
              <a:rPr lang="en-US" dirty="0"/>
              <a:t> then predicts the target word based on this compressed representation</a:t>
            </a:r>
          </a:p>
          <a:p>
            <a:endParaRPr lang="en-US" dirty="0"/>
          </a:p>
          <a:p>
            <a:r>
              <a:rPr lang="en-US" dirty="0"/>
              <a:t>Through training, the weights in the hidden layer are adjusted to make these predictions accurate.</a:t>
            </a:r>
            <a:br>
              <a:rPr lang="en-US" dirty="0"/>
            </a:br>
            <a:r>
              <a:rPr lang="en-US" dirty="0"/>
              <a:t>These weights become the </a:t>
            </a:r>
            <a:r>
              <a:rPr lang="en-US" b="1" dirty="0"/>
              <a:t>final word embeddings</a:t>
            </a:r>
            <a:r>
              <a:rPr lang="en-US" dirty="0"/>
              <a:t>.</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8BF4D09F-40F3-DD51-C0D0-0A6BDE0FE87D}"/>
              </a:ext>
            </a:extLst>
          </p:cNvPr>
          <p:cNvSpPr>
            <a:spLocks noGrp="1"/>
          </p:cNvSpPr>
          <p:nvPr>
            <p:ph type="sldNum" sz="quarter" idx="5"/>
          </p:nvPr>
        </p:nvSpPr>
        <p:spPr/>
        <p:txBody>
          <a:bodyPr/>
          <a:lstStyle/>
          <a:p>
            <a:fld id="{FB1BED02-5B17-F240-BA3D-A18F101907BD}" type="slidenum">
              <a:rPr lang="en-BE" smtClean="0"/>
              <a:t>64</a:t>
            </a:fld>
            <a:endParaRPr lang="en-BE"/>
          </a:p>
        </p:txBody>
      </p:sp>
    </p:spTree>
    <p:extLst>
      <p:ext uri="{BB962C8B-B14F-4D97-AF65-F5344CB8AC3E}">
        <p14:creationId xmlns:p14="http://schemas.microsoft.com/office/powerpoint/2010/main" val="10954782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nl-BE" dirty="0"/>
              <a:t>I</a:t>
            </a:r>
            <a:r>
              <a:rPr lang="en-US" sz="1200" b="0" i="0" u="none" strike="noStrike" kern="1200" dirty="0" err="1">
                <a:solidFill>
                  <a:schemeClr val="tx1"/>
                </a:solidFill>
                <a:effectLst/>
                <a:latin typeface="+mn-lt"/>
                <a:ea typeface="+mn-ea"/>
                <a:cs typeface="+mn-cs"/>
              </a:rPr>
              <a:t>nput</a:t>
            </a:r>
            <a:r>
              <a:rPr lang="en-US" sz="1200" b="0" i="0" u="none" strike="noStrike" kern="1200" dirty="0">
                <a:solidFill>
                  <a:schemeClr val="tx1"/>
                </a:solidFill>
                <a:effectLst/>
                <a:latin typeface="+mn-lt"/>
                <a:ea typeface="+mn-ea"/>
                <a:cs typeface="+mn-cs"/>
              </a:rPr>
              <a:t>: the current word in the form of a 1-hot vector</a:t>
            </a:r>
          </a:p>
          <a:p>
            <a:pPr rtl="0" fontAlgn="base"/>
            <a:r>
              <a:rPr lang="en-US" sz="1200" b="0" i="0" u="none" strike="noStrike" kern="1200" dirty="0">
                <a:solidFill>
                  <a:schemeClr val="tx1"/>
                </a:solidFill>
                <a:effectLst/>
                <a:latin typeface="+mn-lt"/>
                <a:ea typeface="+mn-ea"/>
                <a:cs typeface="+mn-cs"/>
              </a:rPr>
              <a:t>Output: the words within a short window are predicted, the network predicts the surrounding words, </a:t>
            </a:r>
            <a:r>
              <a:rPr lang="en-US" sz="1200" b="1" i="0" u="none" strike="noStrike" kern="1200" dirty="0">
                <a:solidFill>
                  <a:schemeClr val="tx1"/>
                </a:solidFill>
                <a:effectLst/>
                <a:latin typeface="+mn-lt"/>
                <a:ea typeface="+mn-ea"/>
                <a:cs typeface="+mn-cs"/>
              </a:rPr>
              <a:t>not their position</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hidden layer implements a linear function: efficient computation</a:t>
            </a:r>
          </a:p>
          <a:p>
            <a:endParaRPr lang="en-US" sz="1200" b="0" i="0" u="none" strike="noStrike" kern="1200" dirty="0">
              <a:solidFill>
                <a:schemeClr val="tx1"/>
              </a:solidFill>
              <a:effectLst/>
              <a:latin typeface="+mn-lt"/>
              <a:ea typeface="+mn-ea"/>
              <a:cs typeface="+mn-cs"/>
            </a:endParaRPr>
          </a:p>
          <a:p>
            <a:r>
              <a:rPr lang="en-US" dirty="0"/>
              <a:t>Word2Vec has </a:t>
            </a:r>
            <a:r>
              <a:rPr lang="en-US" b="1" dirty="0"/>
              <a:t>three layers:</a:t>
            </a:r>
            <a:r>
              <a:rPr lang="en-US" dirty="0"/>
              <a:t> input → hidden → output.</a:t>
            </a:r>
          </a:p>
          <a:p>
            <a:r>
              <a:rPr lang="en-US" dirty="0"/>
              <a:t>The </a:t>
            </a:r>
            <a:r>
              <a:rPr lang="en-US" b="1" dirty="0"/>
              <a:t>hidden layer</a:t>
            </a:r>
            <a:r>
              <a:rPr lang="en-US" dirty="0"/>
              <a:t> is smaller than the vocabulary — acts as a </a:t>
            </a:r>
            <a:r>
              <a:rPr lang="en-US" b="1" dirty="0"/>
              <a:t>compression or embedding layer.</a:t>
            </a:r>
            <a:endParaRPr lang="en-US" dirty="0"/>
          </a:p>
          <a:p>
            <a:r>
              <a:rPr lang="en-US" dirty="0"/>
              <a:t>It forces the model to encode each word’s </a:t>
            </a:r>
            <a:r>
              <a:rPr lang="en-US" b="1" dirty="0"/>
              <a:t>semantic and syntactic properties</a:t>
            </a:r>
            <a:r>
              <a:rPr lang="en-US" dirty="0"/>
              <a:t> in a compact vector.</a:t>
            </a:r>
          </a:p>
          <a:p>
            <a:r>
              <a:rPr lang="en-US" dirty="0"/>
              <a:t>The </a:t>
            </a:r>
            <a:r>
              <a:rPr lang="en-US" b="1" dirty="0"/>
              <a:t>weights of this layer</a:t>
            </a:r>
            <a:r>
              <a:rPr lang="en-US" dirty="0"/>
              <a:t> after training are the </a:t>
            </a:r>
            <a:r>
              <a:rPr lang="en-US" b="1" dirty="0"/>
              <a:t>learned word embeddings.</a:t>
            </a:r>
            <a:endParaRPr lang="en-US" dirty="0"/>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65</a:t>
            </a:fld>
            <a:endParaRPr lang="en-BE"/>
          </a:p>
        </p:txBody>
      </p:sp>
    </p:spTree>
    <p:extLst>
      <p:ext uri="{BB962C8B-B14F-4D97-AF65-F5344CB8AC3E}">
        <p14:creationId xmlns:p14="http://schemas.microsoft.com/office/powerpoint/2010/main" val="42100565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97B4A-4644-53C0-BB43-B447A05DF0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4575BF-07FE-2F84-A7D1-36F0290AF4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E6C6E5-5779-831A-A17A-E93129F8DA7F}"/>
              </a:ext>
            </a:extLst>
          </p:cNvPr>
          <p:cNvSpPr>
            <a:spLocks noGrp="1"/>
          </p:cNvSpPr>
          <p:nvPr>
            <p:ph type="body" idx="1"/>
          </p:nvPr>
        </p:nvSpPr>
        <p:spPr/>
        <p:txBody>
          <a:bodyPr/>
          <a:lstStyle/>
          <a:p>
            <a:r>
              <a:rPr lang="en-US" dirty="0"/>
              <a:t>Shallow network with </a:t>
            </a:r>
            <a:r>
              <a:rPr lang="en-US" b="1" dirty="0"/>
              <a:t>three layers:</a:t>
            </a:r>
            <a:br>
              <a:rPr lang="en-US" dirty="0"/>
            </a:br>
            <a:r>
              <a:rPr lang="en-US" b="1" dirty="0"/>
              <a:t>Input layer → Hidden layer → Output layer</a:t>
            </a:r>
          </a:p>
          <a:p>
            <a:endParaRPr lang="en-US" dirty="0"/>
          </a:p>
          <a:p>
            <a:r>
              <a:rPr lang="en-US" dirty="0"/>
              <a:t>The </a:t>
            </a:r>
            <a:r>
              <a:rPr lang="en-US" b="1" dirty="0"/>
              <a:t>input layer</a:t>
            </a:r>
            <a:r>
              <a:rPr lang="en-US" dirty="0"/>
              <a:t> represents the current word as a one-hot vector — a long vector where only one position is 1 and all others are 0.</a:t>
            </a:r>
            <a:br>
              <a:rPr lang="en-US" dirty="0"/>
            </a:br>
            <a:r>
              <a:rPr lang="en-US" dirty="0"/>
              <a:t>→ This vector has as many dimensions as there are words in the vocabulary (e.g., 50,000).</a:t>
            </a:r>
            <a:br>
              <a:rPr lang="en-US" dirty="0"/>
            </a:br>
            <a:endParaRPr lang="en-US" dirty="0"/>
          </a:p>
          <a:p>
            <a:r>
              <a:rPr lang="en-US" dirty="0"/>
              <a:t>The </a:t>
            </a:r>
            <a:r>
              <a:rPr lang="en-US" b="1" dirty="0"/>
              <a:t>hidden layer</a:t>
            </a:r>
            <a:r>
              <a:rPr lang="en-US" dirty="0"/>
              <a:t> is much smaller (e.g., 100–300 dimensions).</a:t>
            </a:r>
            <a:br>
              <a:rPr lang="en-US" dirty="0"/>
            </a:br>
            <a:r>
              <a:rPr lang="en-US" dirty="0"/>
              <a:t>It transforms that huge one-hot vector into a </a:t>
            </a:r>
            <a:r>
              <a:rPr lang="en-US" b="1" dirty="0"/>
              <a:t>dense, continuous representation</a:t>
            </a:r>
            <a:r>
              <a:rPr lang="en-US" dirty="0"/>
              <a:t> — the </a:t>
            </a:r>
            <a:r>
              <a:rPr lang="en-US" b="1" dirty="0"/>
              <a:t>word embedding.</a:t>
            </a:r>
            <a:endParaRPr lang="en-US" dirty="0"/>
          </a:p>
          <a:p>
            <a:r>
              <a:rPr lang="en-US" dirty="0"/>
              <a:t>Because this layer forces the network to compress information about each word into a limited number of features,</a:t>
            </a:r>
          </a:p>
          <a:p>
            <a:r>
              <a:rPr lang="en-US" dirty="0"/>
              <a:t>it acts as a </a:t>
            </a:r>
            <a:r>
              <a:rPr lang="en-US" b="1" dirty="0"/>
              <a:t>compression layer</a:t>
            </a:r>
            <a:r>
              <a:rPr lang="en-US" dirty="0"/>
              <a:t> or </a:t>
            </a:r>
            <a:r>
              <a:rPr lang="en-US" b="1" dirty="0"/>
              <a:t>embedding layer</a:t>
            </a:r>
            <a:r>
              <a:rPr lang="en-US" dirty="0"/>
              <a:t> that captures patterns about how words are used and related.</a:t>
            </a:r>
            <a:br>
              <a:rPr lang="en-US" dirty="0"/>
            </a:br>
            <a:endParaRPr lang="en-US" dirty="0"/>
          </a:p>
          <a:p>
            <a:r>
              <a:rPr lang="en-US" dirty="0"/>
              <a:t>The </a:t>
            </a:r>
            <a:r>
              <a:rPr lang="en-US" b="1" dirty="0"/>
              <a:t>output layer</a:t>
            </a:r>
            <a:r>
              <a:rPr lang="en-US" dirty="0"/>
              <a:t> then predicts context words based on this compressed representation</a:t>
            </a:r>
            <a:br>
              <a:rPr lang="en-US" dirty="0"/>
            </a:br>
            <a:endParaRPr lang="en-US" dirty="0"/>
          </a:p>
          <a:p>
            <a:r>
              <a:rPr lang="en-US" dirty="0"/>
              <a:t>Through training, the weights in the hidden layer are adjusted to make these predictions accurate.</a:t>
            </a:r>
            <a:br>
              <a:rPr lang="en-US" dirty="0"/>
            </a:br>
            <a:r>
              <a:rPr lang="en-US" dirty="0"/>
              <a:t>These weights become the </a:t>
            </a:r>
            <a:r>
              <a:rPr lang="en-US" b="1" dirty="0"/>
              <a:t>final word embeddings</a:t>
            </a:r>
            <a:r>
              <a:rPr lang="en-US" dirty="0"/>
              <a:t>.</a:t>
            </a:r>
          </a:p>
        </p:txBody>
      </p:sp>
      <p:sp>
        <p:nvSpPr>
          <p:cNvPr id="4" name="Slide Number Placeholder 3">
            <a:extLst>
              <a:ext uri="{FF2B5EF4-FFF2-40B4-BE49-F238E27FC236}">
                <a16:creationId xmlns:a16="http://schemas.microsoft.com/office/drawing/2014/main" id="{20B875D9-A150-B62F-512B-A81B0BC147AD}"/>
              </a:ext>
            </a:extLst>
          </p:cNvPr>
          <p:cNvSpPr>
            <a:spLocks noGrp="1"/>
          </p:cNvSpPr>
          <p:nvPr>
            <p:ph type="sldNum" sz="quarter" idx="5"/>
          </p:nvPr>
        </p:nvSpPr>
        <p:spPr/>
        <p:txBody>
          <a:bodyPr/>
          <a:lstStyle/>
          <a:p>
            <a:fld id="{FB1BED02-5B17-F240-BA3D-A18F101907BD}" type="slidenum">
              <a:rPr lang="en-BE" smtClean="0"/>
              <a:t>66</a:t>
            </a:fld>
            <a:endParaRPr lang="en-BE"/>
          </a:p>
        </p:txBody>
      </p:sp>
    </p:spTree>
    <p:extLst>
      <p:ext uri="{BB962C8B-B14F-4D97-AF65-F5344CB8AC3E}">
        <p14:creationId xmlns:p14="http://schemas.microsoft.com/office/powerpoint/2010/main" val="21994301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8B7AB-FB9B-591A-9310-BC831A56B1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15BC03-20B0-08A4-3054-19DA206545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8718BD-8F39-193F-57E4-165128D088C6}"/>
              </a:ext>
            </a:extLst>
          </p:cNvPr>
          <p:cNvSpPr>
            <a:spLocks noGrp="1"/>
          </p:cNvSpPr>
          <p:nvPr>
            <p:ph type="body" idx="1"/>
          </p:nvPr>
        </p:nvSpPr>
        <p:spPr/>
        <p:txBody>
          <a:bodyPr/>
          <a:lstStyle/>
          <a:p>
            <a:r>
              <a:rPr lang="en-US" dirty="0"/>
              <a:t>The network has </a:t>
            </a:r>
            <a:r>
              <a:rPr lang="en-US" b="1" dirty="0"/>
              <a:t>three layers:</a:t>
            </a:r>
            <a:br>
              <a:rPr lang="en-US" dirty="0"/>
            </a:br>
            <a:r>
              <a:rPr lang="en-US" b="1" dirty="0"/>
              <a:t>Input layer → Hidden layer → Output layer</a:t>
            </a:r>
            <a:endParaRPr lang="en-US" dirty="0"/>
          </a:p>
          <a:p>
            <a:r>
              <a:rPr lang="en-US" dirty="0"/>
              <a:t>The </a:t>
            </a:r>
            <a:r>
              <a:rPr lang="en-US" b="1" dirty="0"/>
              <a:t>input layer</a:t>
            </a:r>
            <a:r>
              <a:rPr lang="en-US" dirty="0"/>
              <a:t> represents the current word (or context words) as a one-hot vector — a long vector where only one position is 1 and all others are 0.</a:t>
            </a:r>
            <a:br>
              <a:rPr lang="en-US" dirty="0"/>
            </a:br>
            <a:r>
              <a:rPr lang="en-US" dirty="0"/>
              <a:t>→ This vector has as many dimensions as there are words in the vocabulary (e.g., 50,000).</a:t>
            </a:r>
          </a:p>
          <a:p>
            <a:r>
              <a:rPr lang="en-US" dirty="0"/>
              <a:t>The </a:t>
            </a:r>
            <a:r>
              <a:rPr lang="en-US" b="1" dirty="0"/>
              <a:t>hidden layer</a:t>
            </a:r>
            <a:r>
              <a:rPr lang="en-US" dirty="0"/>
              <a:t> is much smaller (e.g., 100–300 dimensions).</a:t>
            </a:r>
            <a:br>
              <a:rPr lang="en-US" dirty="0"/>
            </a:br>
            <a:r>
              <a:rPr lang="en-US" dirty="0"/>
              <a:t>It transforms that huge one-hot vector into a </a:t>
            </a:r>
            <a:r>
              <a:rPr lang="en-US" b="1" dirty="0"/>
              <a:t>dense, continuous representation</a:t>
            </a:r>
            <a:r>
              <a:rPr lang="en-US" dirty="0"/>
              <a:t> — the </a:t>
            </a:r>
            <a:r>
              <a:rPr lang="en-US" b="1" dirty="0"/>
              <a:t>word embedding.</a:t>
            </a:r>
            <a:endParaRPr lang="en-US" dirty="0"/>
          </a:p>
          <a:p>
            <a:r>
              <a:rPr lang="en-US" dirty="0"/>
              <a:t>Because this layer forces the network to compress information about each word into a limited number of features,</a:t>
            </a:r>
          </a:p>
          <a:p>
            <a:r>
              <a:rPr lang="en-US" dirty="0"/>
              <a:t>it acts as a </a:t>
            </a:r>
            <a:r>
              <a:rPr lang="en-US" b="1" dirty="0"/>
              <a:t>compression layer</a:t>
            </a:r>
            <a:r>
              <a:rPr lang="en-US" dirty="0"/>
              <a:t> or </a:t>
            </a:r>
            <a:r>
              <a:rPr lang="en-US" b="1" dirty="0"/>
              <a:t>embedding layer</a:t>
            </a:r>
            <a:r>
              <a:rPr lang="en-US" dirty="0"/>
              <a:t> that captures patterns about how words are used and related.</a:t>
            </a:r>
          </a:p>
          <a:p>
            <a:r>
              <a:rPr lang="en-US" dirty="0"/>
              <a:t>The </a:t>
            </a:r>
            <a:r>
              <a:rPr lang="en-US" b="1" dirty="0"/>
              <a:t>output layer</a:t>
            </a:r>
            <a:r>
              <a:rPr lang="en-US" dirty="0"/>
              <a:t> then predicts target word/context words based on this compressed representation</a:t>
            </a:r>
          </a:p>
          <a:p>
            <a:r>
              <a:rPr lang="en-US" dirty="0"/>
              <a:t>Through training, the weights in the hidden layer are adjusted to make these predictions accurate.</a:t>
            </a:r>
            <a:br>
              <a:rPr lang="en-US" dirty="0"/>
            </a:br>
            <a:r>
              <a:rPr lang="en-US" dirty="0"/>
              <a:t>These weights become the </a:t>
            </a:r>
            <a:r>
              <a:rPr lang="en-US" b="1" dirty="0"/>
              <a:t>final word embeddings</a:t>
            </a:r>
            <a:r>
              <a:rPr lang="en-US" dirty="0"/>
              <a:t>.</a:t>
            </a:r>
          </a:p>
          <a:p>
            <a:endParaRPr lang="nl-BE" dirty="0"/>
          </a:p>
          <a:p>
            <a:r>
              <a:rPr lang="nl-BE" dirty="0" err="1"/>
              <a:t>Lookup</a:t>
            </a:r>
            <a:r>
              <a:rPr lang="nl-BE" dirty="0"/>
              <a:t> </a:t>
            </a:r>
            <a:r>
              <a:rPr lang="nl-BE" dirty="0" err="1"/>
              <a:t>table</a:t>
            </a:r>
            <a:r>
              <a:rPr lang="nl-BE" dirty="0"/>
              <a:t>: </a:t>
            </a:r>
            <a:r>
              <a:rPr lang="nl-BE" dirty="0" err="1"/>
              <a:t>for</a:t>
            </a:r>
            <a:r>
              <a:rPr lang="nl-BE" dirty="0"/>
              <a:t> </a:t>
            </a:r>
            <a:r>
              <a:rPr lang="nl-BE" dirty="0" err="1"/>
              <a:t>each</a:t>
            </a:r>
            <a:r>
              <a:rPr lang="nl-BE" dirty="0"/>
              <a:t> word in </a:t>
            </a:r>
            <a:r>
              <a:rPr lang="nl-BE" dirty="0" err="1"/>
              <a:t>vocabulary</a:t>
            </a:r>
            <a:r>
              <a:rPr lang="nl-BE" dirty="0"/>
              <a:t> </a:t>
            </a:r>
            <a:r>
              <a:rPr lang="nl-BE" dirty="0" err="1"/>
              <a:t>there</a:t>
            </a:r>
            <a:r>
              <a:rPr lang="nl-BE" dirty="0"/>
              <a:t> </a:t>
            </a:r>
            <a:r>
              <a:rPr lang="nl-BE" dirty="0" err="1"/>
              <a:t>will</a:t>
            </a:r>
            <a:r>
              <a:rPr lang="nl-BE" dirty="0"/>
              <a:t> </a:t>
            </a:r>
            <a:r>
              <a:rPr lang="nl-BE" dirty="0" err="1"/>
              <a:t>be</a:t>
            </a:r>
            <a:r>
              <a:rPr lang="nl-BE" dirty="0"/>
              <a:t> </a:t>
            </a:r>
            <a:r>
              <a:rPr lang="nl-BE" dirty="0" err="1"/>
              <a:t>an</a:t>
            </a:r>
            <a:r>
              <a:rPr lang="nl-BE" dirty="0"/>
              <a:t> </a:t>
            </a:r>
            <a:r>
              <a:rPr lang="nl-BE" dirty="0" err="1"/>
              <a:t>embedding</a:t>
            </a:r>
            <a:endParaRPr lang="nl-BE" dirty="0"/>
          </a:p>
        </p:txBody>
      </p:sp>
      <p:sp>
        <p:nvSpPr>
          <p:cNvPr id="4" name="Slide Number Placeholder 3">
            <a:extLst>
              <a:ext uri="{FF2B5EF4-FFF2-40B4-BE49-F238E27FC236}">
                <a16:creationId xmlns:a16="http://schemas.microsoft.com/office/drawing/2014/main" id="{E96E2D83-5937-D988-EA10-C7CA01425D93}"/>
              </a:ext>
            </a:extLst>
          </p:cNvPr>
          <p:cNvSpPr>
            <a:spLocks noGrp="1"/>
          </p:cNvSpPr>
          <p:nvPr>
            <p:ph type="sldNum" sz="quarter" idx="5"/>
          </p:nvPr>
        </p:nvSpPr>
        <p:spPr/>
        <p:txBody>
          <a:bodyPr/>
          <a:lstStyle/>
          <a:p>
            <a:fld id="{FB1BED02-5B17-F240-BA3D-A18F101907BD}" type="slidenum">
              <a:rPr lang="en-BE" smtClean="0"/>
              <a:t>67</a:t>
            </a:fld>
            <a:endParaRPr lang="en-BE"/>
          </a:p>
        </p:txBody>
      </p:sp>
    </p:spTree>
    <p:extLst>
      <p:ext uri="{BB962C8B-B14F-4D97-AF65-F5344CB8AC3E}">
        <p14:creationId xmlns:p14="http://schemas.microsoft.com/office/powerpoint/2010/main" val="10091929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Word similarity questions can be answered by simple </a:t>
            </a:r>
            <a:r>
              <a:rPr lang="en-US" sz="1200" b="1" i="0" u="none" strike="noStrike" kern="1200" dirty="0">
                <a:solidFill>
                  <a:schemeClr val="tx1"/>
                </a:solidFill>
                <a:effectLst/>
                <a:latin typeface="+mn-lt"/>
                <a:ea typeface="+mn-ea"/>
                <a:cs typeface="+mn-cs"/>
              </a:rPr>
              <a:t>algebraic operations</a:t>
            </a:r>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70</a:t>
            </a:fld>
            <a:endParaRPr lang="en-BE"/>
          </a:p>
        </p:txBody>
      </p:sp>
    </p:spTree>
    <p:extLst>
      <p:ext uri="{BB962C8B-B14F-4D97-AF65-F5344CB8AC3E}">
        <p14:creationId xmlns:p14="http://schemas.microsoft.com/office/powerpoint/2010/main" val="40557693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Word similarity tasks that evaluates which syntactic and semantic regularities are captured</a:t>
            </a:r>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71</a:t>
            </a:fld>
            <a:endParaRPr lang="en-BE"/>
          </a:p>
        </p:txBody>
      </p:sp>
    </p:spTree>
    <p:extLst>
      <p:ext uri="{BB962C8B-B14F-4D97-AF65-F5344CB8AC3E}">
        <p14:creationId xmlns:p14="http://schemas.microsoft.com/office/powerpoint/2010/main" val="37775732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Too low-dimensional:</a:t>
            </a:r>
            <a:r>
              <a:rPr lang="en-US" dirty="0"/>
              <a:t> the model lacks expressive power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Too high-dimensional:</a:t>
            </a:r>
            <a:r>
              <a:rPr lang="en-US" dirty="0"/>
              <a:t> inefficient and potentially harmful</a:t>
            </a:r>
          </a:p>
          <a:p>
            <a:endParaRPr lang="en-US" dirty="0"/>
          </a:p>
          <a:p>
            <a:r>
              <a:rPr lang="en-US" dirty="0"/>
              <a:t>but these are tied to the model’s internal architecture, not chosen arbitrarily</a:t>
            </a:r>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72</a:t>
            </a:fld>
            <a:endParaRPr lang="en-BE"/>
          </a:p>
        </p:txBody>
      </p:sp>
    </p:spTree>
    <p:extLst>
      <p:ext uri="{BB962C8B-B14F-4D97-AF65-F5344CB8AC3E}">
        <p14:creationId xmlns:p14="http://schemas.microsoft.com/office/powerpoint/2010/main" val="12335130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73</a:t>
            </a:fld>
            <a:endParaRPr lang="en-BE"/>
          </a:p>
        </p:txBody>
      </p:sp>
    </p:spTree>
    <p:extLst>
      <p:ext uri="{BB962C8B-B14F-4D97-AF65-F5344CB8AC3E}">
        <p14:creationId xmlns:p14="http://schemas.microsoft.com/office/powerpoint/2010/main" val="93037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Create</a:t>
            </a:r>
            <a:r>
              <a:rPr lang="nl-BE" dirty="0"/>
              <a:t> </a:t>
            </a:r>
            <a:r>
              <a:rPr lang="nl-BE" dirty="0" err="1"/>
              <a:t>the</a:t>
            </a:r>
            <a:r>
              <a:rPr lang="nl-BE" dirty="0"/>
              <a:t> crew (</a:t>
            </a:r>
            <a:r>
              <a:rPr lang="nl-BE" dirty="0" err="1"/>
              <a:t>agents</a:t>
            </a:r>
            <a:r>
              <a:rPr lang="nl-BE" dirty="0"/>
              <a:t>, </a:t>
            </a:r>
            <a:r>
              <a:rPr lang="nl-BE" dirty="0" err="1"/>
              <a:t>tasks</a:t>
            </a:r>
            <a:r>
              <a:rPr lang="nl-BE" dirty="0"/>
              <a:t>, </a:t>
            </a:r>
            <a:r>
              <a:rPr lang="nl-BE" dirty="0" err="1"/>
              <a:t>process</a:t>
            </a:r>
            <a:r>
              <a:rPr lang="nl-BE" dirty="0"/>
              <a:t>) </a:t>
            </a:r>
            <a:r>
              <a:rPr lang="nl-BE" dirty="0" err="1"/>
              <a:t>and</a:t>
            </a:r>
            <a:r>
              <a:rPr lang="nl-BE" dirty="0"/>
              <a:t> run</a:t>
            </a:r>
          </a:p>
        </p:txBody>
      </p:sp>
      <p:sp>
        <p:nvSpPr>
          <p:cNvPr id="4" name="Slide Number Placeholder 3"/>
          <p:cNvSpPr>
            <a:spLocks noGrp="1"/>
          </p:cNvSpPr>
          <p:nvPr>
            <p:ph type="sldNum" sz="quarter" idx="5"/>
          </p:nvPr>
        </p:nvSpPr>
        <p:spPr/>
        <p:txBody>
          <a:bodyPr/>
          <a:lstStyle/>
          <a:p>
            <a:fld id="{FB1BED02-5B17-F240-BA3D-A18F101907BD}" type="slidenum">
              <a:rPr lang="en-BE" smtClean="0"/>
              <a:t>8</a:t>
            </a:fld>
            <a:endParaRPr lang="en-BE"/>
          </a:p>
        </p:txBody>
      </p:sp>
    </p:spTree>
    <p:extLst>
      <p:ext uri="{BB962C8B-B14F-4D97-AF65-F5344CB8AC3E}">
        <p14:creationId xmlns:p14="http://schemas.microsoft.com/office/powerpoint/2010/main" val="12352528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Cannot Handle Polysemy (Multiple Meanings)</a:t>
            </a:r>
          </a:p>
          <a:p>
            <a:r>
              <a:rPr lang="en-US" dirty="0"/>
              <a:t>Words with multiple meanings (e.g., </a:t>
            </a:r>
            <a:r>
              <a:rPr lang="en-US" i="1" dirty="0"/>
              <a:t>bank, apple, charge, light</a:t>
            </a:r>
            <a:r>
              <a:rPr lang="en-US" dirty="0"/>
              <a:t>) are represented by a single vector.</a:t>
            </a:r>
          </a:p>
          <a:p>
            <a:r>
              <a:rPr lang="en-US" dirty="0"/>
              <a:t>The model can’t tell which meaning is intended in a given sentence.</a:t>
            </a:r>
          </a:p>
          <a:p>
            <a:r>
              <a:rPr lang="en-US" dirty="0"/>
              <a:t>This hurts performance in tasks requiring fine-grained understanding (e.g., word sense disambiguation, translation, reasoning).</a:t>
            </a:r>
          </a:p>
          <a:p>
            <a:r>
              <a:rPr lang="en-US" i="1" dirty="0"/>
              <a:t>Example:</a:t>
            </a:r>
            <a:br>
              <a:rPr lang="en-US" dirty="0"/>
            </a:br>
            <a:r>
              <a:rPr lang="en-US" dirty="0"/>
              <a:t>“bass” (the fish) vs. “bass” (the instrument) → same embedding, confusing for the model.</a:t>
            </a:r>
          </a:p>
          <a:p>
            <a:br>
              <a:rPr lang="en-US" dirty="0"/>
            </a:br>
            <a:endParaRPr lang="en-US" dirty="0"/>
          </a:p>
          <a:p>
            <a:r>
              <a:rPr lang="en-US" b="1" dirty="0"/>
              <a:t>Ignores Contextual Variation</a:t>
            </a:r>
          </a:p>
          <a:p>
            <a:r>
              <a:rPr lang="en-US" dirty="0"/>
              <a:t>The embedding for a word doesn’t change based on nearby words.</a:t>
            </a:r>
          </a:p>
          <a:p>
            <a:r>
              <a:rPr lang="en-US" dirty="0"/>
              <a:t>So, subtle differences in tone, syntax, or semantics (e.g., negation, emphasis, irony) are lost.</a:t>
            </a:r>
          </a:p>
          <a:p>
            <a:r>
              <a:rPr lang="en-US" i="1" dirty="0"/>
              <a:t>Example:</a:t>
            </a:r>
            <a:br>
              <a:rPr lang="en-US" dirty="0"/>
            </a:br>
            <a:r>
              <a:rPr lang="en-US" dirty="0"/>
              <a:t>“good” in “not good” still looks positive because context is ignored.</a:t>
            </a:r>
          </a:p>
          <a:p>
            <a:br>
              <a:rPr lang="en-US" dirty="0"/>
            </a:br>
            <a:endParaRPr lang="en-US" dirty="0"/>
          </a:p>
          <a:p>
            <a:r>
              <a:rPr lang="en-US" b="1" dirty="0"/>
              <a:t>Weak for Compositional Meaning</a:t>
            </a:r>
          </a:p>
          <a:p>
            <a:r>
              <a:rPr lang="en-US" dirty="0"/>
              <a:t>Since each word is independent, Word2Vec struggles to represent </a:t>
            </a:r>
            <a:r>
              <a:rPr lang="en-US" b="1" dirty="0"/>
              <a:t>phrases, sentences, or paragraphs</a:t>
            </a:r>
            <a:r>
              <a:rPr lang="en-US" dirty="0"/>
              <a:t> accurately.</a:t>
            </a:r>
          </a:p>
          <a:p>
            <a:r>
              <a:rPr lang="en-US" dirty="0"/>
              <a:t>The only option is to average word vectors — which loses ordering and interaction between words.</a:t>
            </a:r>
          </a:p>
          <a:p>
            <a:r>
              <a:rPr lang="en-US" i="1" dirty="0"/>
              <a:t>Example:</a:t>
            </a:r>
            <a:br>
              <a:rPr lang="en-US" dirty="0"/>
            </a:br>
            <a:r>
              <a:rPr lang="en-US" dirty="0"/>
              <a:t>“The dog chased the cat” vs. “The cat chased the dog” → same average vector!</a:t>
            </a:r>
          </a:p>
          <a:p>
            <a:br>
              <a:rPr lang="en-US" dirty="0"/>
            </a:br>
            <a:endParaRPr lang="en-US" dirty="0"/>
          </a:p>
          <a:p>
            <a:r>
              <a:rPr lang="en-US" b="1" dirty="0"/>
              <a:t>Limited for Downstream Tasks</a:t>
            </a:r>
          </a:p>
          <a:p>
            <a:r>
              <a:rPr lang="en-US" dirty="0"/>
              <a:t>Tasks like </a:t>
            </a:r>
            <a:r>
              <a:rPr lang="en-US" b="1" dirty="0"/>
              <a:t>question answering</a:t>
            </a:r>
            <a:r>
              <a:rPr lang="en-US" dirty="0"/>
              <a:t>, </a:t>
            </a:r>
            <a:r>
              <a:rPr lang="en-US" b="1" dirty="0"/>
              <a:t>machine translation</a:t>
            </a:r>
            <a:r>
              <a:rPr lang="en-US" dirty="0"/>
              <a:t>, and </a:t>
            </a:r>
            <a:r>
              <a:rPr lang="en-US" b="1" dirty="0"/>
              <a:t>dialogue</a:t>
            </a:r>
            <a:r>
              <a:rPr lang="en-US" dirty="0"/>
              <a:t> rely heavily on context.</a:t>
            </a:r>
          </a:p>
          <a:p>
            <a:r>
              <a:rPr lang="en-US" dirty="0"/>
              <a:t>Static embeddings don’t adapt dynamically, so modern systems need </a:t>
            </a:r>
            <a:r>
              <a:rPr lang="en-US" b="1" dirty="0"/>
              <a:t>contextual embeddings</a:t>
            </a:r>
            <a:r>
              <a:rPr lang="en-US" dirty="0"/>
              <a:t> (like those from BERT or GPT) that change with each usage.</a:t>
            </a:r>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74</a:t>
            </a:fld>
            <a:endParaRPr lang="en-BE"/>
          </a:p>
        </p:txBody>
      </p:sp>
    </p:spTree>
    <p:extLst>
      <p:ext uri="{BB962C8B-B14F-4D97-AF65-F5344CB8AC3E}">
        <p14:creationId xmlns:p14="http://schemas.microsoft.com/office/powerpoint/2010/main" val="16036534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09434-EF16-AF1B-A654-EF4CB6F504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32F92A-88AA-CD00-4FB3-B1C9F7F95B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F4B512-BC0B-2DEA-2CA2-3ED43C865E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E1771A-E18E-76B0-94B7-457D4CB4F69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0498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Word2Vec learns </a:t>
            </a:r>
            <a:r>
              <a:rPr lang="en-US" b="1" dirty="0"/>
              <a:t>meaningful word embeddings</a:t>
            </a:r>
            <a:r>
              <a:rPr lang="en-US" dirty="0"/>
              <a:t> (distributed representations) that capture </a:t>
            </a:r>
            <a:r>
              <a:rPr lang="en-US" b="1" dirty="0"/>
              <a:t>semantic similarity</a:t>
            </a:r>
            <a:r>
              <a:rPr lang="en-US" dirty="0"/>
              <a:t> (“king” ≈ “queen – man + woman”).</a:t>
            </a:r>
          </a:p>
          <a:p>
            <a:r>
              <a:rPr lang="en-US" dirty="0"/>
              <a:t>but each word has </a:t>
            </a:r>
            <a:r>
              <a:rPr lang="en-US" b="1" dirty="0"/>
              <a:t>one static embedding</a:t>
            </a:r>
            <a:r>
              <a:rPr lang="en-US" dirty="0"/>
              <a:t> (context-independent) and there is no sense of </a:t>
            </a:r>
            <a:r>
              <a:rPr lang="en-US" b="1" dirty="0"/>
              <a:t>word order</a:t>
            </a:r>
            <a:r>
              <a:rPr lang="en-US" dirty="0"/>
              <a:t> or </a:t>
            </a:r>
            <a:r>
              <a:rPr lang="en-US" b="1" dirty="0"/>
              <a:t>sentence structure</a:t>
            </a:r>
            <a:r>
              <a:rPr lang="en-US" dirty="0"/>
              <a:t>  (cannot model sequences)</a:t>
            </a:r>
          </a:p>
          <a:p>
            <a:endParaRPr lang="nl-BE" dirty="0"/>
          </a:p>
          <a:p>
            <a:r>
              <a:rPr lang="en-US" dirty="0"/>
              <a:t>To model </a:t>
            </a:r>
            <a:r>
              <a:rPr lang="en-US" i="1" dirty="0"/>
              <a:t>language as a sequence</a:t>
            </a:r>
            <a:r>
              <a:rPr lang="en-US" dirty="0"/>
              <a:t>, we need architectures that:</a:t>
            </a:r>
          </a:p>
          <a:p>
            <a:r>
              <a:rPr lang="en-US" dirty="0"/>
              <a:t>Process words </a:t>
            </a:r>
            <a:r>
              <a:rPr lang="en-US" b="1" dirty="0"/>
              <a:t>in order</a:t>
            </a:r>
            <a:r>
              <a:rPr lang="en-US" dirty="0"/>
              <a:t> (left → right, or both).</a:t>
            </a:r>
          </a:p>
          <a:p>
            <a:r>
              <a:rPr lang="en-US" b="1" dirty="0"/>
              <a:t>Remember</a:t>
            </a:r>
            <a:r>
              <a:rPr lang="en-US" dirty="0"/>
              <a:t> what came before (context). (Need a memory!)</a:t>
            </a:r>
          </a:p>
          <a:p>
            <a:r>
              <a:rPr lang="en-US" b="1" dirty="0"/>
              <a:t>Update</a:t>
            </a:r>
            <a:r>
              <a:rPr lang="en-US" dirty="0"/>
              <a:t> their understanding at each step.</a:t>
            </a:r>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76</a:t>
            </a:fld>
            <a:endParaRPr lang="en-BE"/>
          </a:p>
        </p:txBody>
      </p:sp>
    </p:spTree>
    <p:extLst>
      <p:ext uri="{BB962C8B-B14F-4D97-AF65-F5344CB8AC3E}">
        <p14:creationId xmlns:p14="http://schemas.microsoft.com/office/powerpoint/2010/main" val="23279771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hlinkClick r:id="rId3"/>
              </a:rPr>
              <a:t>https://towardsdatascience.com/illustrated-guide-to-recurrent-neural-networks-79e5eb8049c9</a:t>
            </a:r>
            <a:endParaRPr lang="nl-BE" dirty="0"/>
          </a:p>
          <a:p>
            <a:endParaRPr lang="en-US" dirty="0"/>
          </a:p>
          <a:p>
            <a:r>
              <a:rPr lang="en-US" dirty="0"/>
              <a:t>A FNN processes each input </a:t>
            </a:r>
            <a:r>
              <a:rPr lang="en-US" b="1" dirty="0"/>
              <a:t>independently</a:t>
            </a:r>
            <a:r>
              <a:rPr lang="en-US" dirty="0"/>
              <a:t> (no connection between inputs) and as </a:t>
            </a:r>
            <a:r>
              <a:rPr lang="en-US" b="1" dirty="0"/>
              <a:t>no memory</a:t>
            </a:r>
            <a:r>
              <a:rPr lang="en-US" dirty="0"/>
              <a:t> of what came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output depends on only the </a:t>
            </a:r>
            <a:r>
              <a:rPr lang="en-US" b="1" dirty="0"/>
              <a:t>current input.</a:t>
            </a:r>
            <a:endParaRPr lang="en-US" dirty="0"/>
          </a:p>
          <a:p>
            <a:endParaRPr lang="en-US" dirty="0"/>
          </a:p>
          <a:p>
            <a:r>
              <a:rPr lang="en-US" dirty="0"/>
              <a:t>A RNN processes </a:t>
            </a:r>
            <a:r>
              <a:rPr lang="en-US" b="1" dirty="0"/>
              <a:t>sequences</a:t>
            </a:r>
            <a:r>
              <a:rPr lang="en-US" dirty="0"/>
              <a:t> step by step.</a:t>
            </a:r>
          </a:p>
          <a:p>
            <a:r>
              <a:rPr lang="en-US" dirty="0"/>
              <a:t>It maintains a </a:t>
            </a:r>
            <a:r>
              <a:rPr lang="en-US" b="1" dirty="0"/>
              <a:t>hidden state vector</a:t>
            </a:r>
            <a:r>
              <a:rPr lang="en-US" dirty="0"/>
              <a:t> that remembers past context information.</a:t>
            </a:r>
          </a:p>
          <a:p>
            <a:r>
              <a:rPr lang="en-US" dirty="0"/>
              <a:t>Each output depends on both the </a:t>
            </a:r>
            <a:r>
              <a:rPr lang="en-US" b="1" dirty="0"/>
              <a:t>current input</a:t>
            </a:r>
            <a:r>
              <a:rPr lang="en-US" dirty="0"/>
              <a:t> and the </a:t>
            </a:r>
            <a:r>
              <a:rPr lang="en-US" b="1" dirty="0"/>
              <a:t>previous hidden state.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fundamental processing unit in RNN is a Recurrent Unit</a:t>
            </a:r>
            <a:r>
              <a:rPr lang="en-US" sz="1200" b="1"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It keeps a hidden state vector which it update at each timestep and functions as a memory to remember past context information</a:t>
            </a:r>
            <a:r>
              <a:rPr lang="en-US" sz="1200" b="0" i="0" kern="1200" dirty="0">
                <a:solidFill>
                  <a:schemeClr val="tx1"/>
                </a:solidFill>
                <a:effectLst/>
                <a:latin typeface="+mn-lt"/>
                <a:ea typeface="+mn-ea"/>
                <a:cs typeface="+mn-cs"/>
              </a:rPr>
              <a:t>, allowing it to capture dependencies across time.</a:t>
            </a:r>
            <a:endParaRPr lang="nl-BE" dirty="0"/>
          </a:p>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77</a:t>
            </a:fld>
            <a:endParaRPr lang="en-BE"/>
          </a:p>
        </p:txBody>
      </p:sp>
    </p:spTree>
    <p:extLst>
      <p:ext uri="{BB962C8B-B14F-4D97-AF65-F5344CB8AC3E}">
        <p14:creationId xmlns:p14="http://schemas.microsoft.com/office/powerpoint/2010/main" val="8596955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38DE8-39AA-E4D3-C249-043C04CA50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F3631A-F7C5-303B-AB2B-57521A9884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832BD7-7121-9F78-DDEF-5997CCA6045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https://www.geeksforgeeks.org/machine-learning/introduction-to-recurrent-neural-network/</a:t>
            </a:r>
          </a:p>
        </p:txBody>
      </p:sp>
      <p:sp>
        <p:nvSpPr>
          <p:cNvPr id="4" name="Slide Number Placeholder 3">
            <a:extLst>
              <a:ext uri="{FF2B5EF4-FFF2-40B4-BE49-F238E27FC236}">
                <a16:creationId xmlns:a16="http://schemas.microsoft.com/office/drawing/2014/main" id="{ED8180CF-67B1-C65B-13F0-116E1D1E3ADE}"/>
              </a:ext>
            </a:extLst>
          </p:cNvPr>
          <p:cNvSpPr>
            <a:spLocks noGrp="1"/>
          </p:cNvSpPr>
          <p:nvPr>
            <p:ph type="sldNum" sz="quarter" idx="5"/>
          </p:nvPr>
        </p:nvSpPr>
        <p:spPr/>
        <p:txBody>
          <a:bodyPr/>
          <a:lstStyle/>
          <a:p>
            <a:fld id="{FB1BED02-5B17-F240-BA3D-A18F101907BD}" type="slidenum">
              <a:rPr lang="en-BE" smtClean="0"/>
              <a:t>78</a:t>
            </a:fld>
            <a:endParaRPr lang="en-BE"/>
          </a:p>
        </p:txBody>
      </p:sp>
    </p:spTree>
    <p:extLst>
      <p:ext uri="{BB962C8B-B14F-4D97-AF65-F5344CB8AC3E}">
        <p14:creationId xmlns:p14="http://schemas.microsoft.com/office/powerpoint/2010/main" val="30463002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https://www.geeksforgeeks.org/machine-learning/introduction-to-recurrent-neural-network/</a:t>
            </a:r>
          </a:p>
          <a:p>
            <a:endParaRPr lang="nl-BE" sz="2200" kern="1200" dirty="0">
              <a:solidFill>
                <a:srgbClr val="3C3C3C"/>
              </a:solidFill>
              <a:latin typeface="+mn-lt"/>
              <a:ea typeface="+mn-ea"/>
              <a:cs typeface="+mn-cs"/>
            </a:endParaRPr>
          </a:p>
          <a:p>
            <a:r>
              <a:rPr lang="en-US" sz="2200" kern="1200" dirty="0">
                <a:solidFill>
                  <a:srgbClr val="3C3C3C"/>
                </a:solidFill>
                <a:latin typeface="+mn-lt"/>
                <a:ea typeface="+mn-ea"/>
                <a:cs typeface="+mn-cs"/>
              </a:rPr>
              <a:t>RNNs posses </a:t>
            </a:r>
            <a:r>
              <a:rPr lang="en-US" sz="2200" kern="1200" dirty="0">
                <a:solidFill>
                  <a:schemeClr val="tx1"/>
                </a:solidFill>
                <a:latin typeface="+mn-lt"/>
                <a:ea typeface="+mn-ea"/>
                <a:cs typeface="+mn-cs"/>
              </a:rPr>
              <a:t>a </a:t>
            </a:r>
            <a:r>
              <a:rPr lang="en-US" sz="2200" b="1" kern="1200" dirty="0">
                <a:solidFill>
                  <a:schemeClr val="tx1"/>
                </a:solidFill>
                <a:latin typeface="+mn-lt"/>
                <a:ea typeface="+mn-ea"/>
                <a:cs typeface="+mn-cs"/>
              </a:rPr>
              <a:t>loop</a:t>
            </a:r>
            <a:r>
              <a:rPr lang="en-US" sz="2200" kern="1200" dirty="0">
                <a:solidFill>
                  <a:schemeClr val="tx1"/>
                </a:solidFill>
                <a:latin typeface="+mn-lt"/>
                <a:ea typeface="+mn-ea"/>
                <a:cs typeface="+mn-cs"/>
              </a:rPr>
              <a:t> where the hidden state feeds back into the recurrent unit</a:t>
            </a:r>
            <a:br>
              <a:rPr lang="en-US" sz="2200" kern="1200" dirty="0">
                <a:solidFill>
                  <a:schemeClr val="tx1"/>
                </a:solidFill>
                <a:latin typeface="+mn-lt"/>
                <a:ea typeface="+mn-ea"/>
                <a:cs typeface="+mn-cs"/>
              </a:rPr>
            </a:br>
            <a:endParaRPr lang="en-US" sz="2200" kern="1200" dirty="0">
              <a:solidFill>
                <a:schemeClr val="tx1"/>
              </a:solidFill>
              <a:latin typeface="+mn-lt"/>
              <a:ea typeface="+mn-ea"/>
              <a:cs typeface="+mn-cs"/>
            </a:endParaRPr>
          </a:p>
          <a:p>
            <a:pPr lvl="0">
              <a:spcBef>
                <a:spcPts val="200"/>
              </a:spcBef>
              <a:spcAft>
                <a:spcPts val="200"/>
              </a:spcAft>
              <a:buClr>
                <a:srgbClr val="F04C25"/>
              </a:buClr>
              <a:buSzPct val="75000"/>
              <a:defRPr/>
            </a:pPr>
            <a:r>
              <a:rPr lang="en-US" sz="2200" kern="1200" dirty="0">
                <a:solidFill>
                  <a:schemeClr val="tx1"/>
                </a:solidFill>
                <a:latin typeface="+mn-lt"/>
                <a:ea typeface="+mn-ea"/>
                <a:cs typeface="+mn-cs"/>
              </a:rPr>
              <a:t>That loop represents how the RNN reuses the same parameters (U,V, W) for each step of the sequence</a:t>
            </a:r>
            <a:br>
              <a:rPr lang="en-US" sz="2200" kern="1200" dirty="0">
                <a:solidFill>
                  <a:schemeClr val="tx1"/>
                </a:solidFill>
                <a:latin typeface="+mn-lt"/>
                <a:ea typeface="+mn-ea"/>
                <a:cs typeface="+mn-cs"/>
              </a:rPr>
            </a:br>
            <a:endParaRPr lang="en-US" sz="2200" kern="1200" dirty="0">
              <a:solidFill>
                <a:schemeClr val="tx1"/>
              </a:solidFill>
              <a:latin typeface="+mn-lt"/>
              <a:ea typeface="+mn-ea"/>
              <a:cs typeface="+mn-cs"/>
            </a:endParaRPr>
          </a:p>
          <a:p>
            <a:pPr lvl="0">
              <a:spcBef>
                <a:spcPts val="200"/>
              </a:spcBef>
              <a:spcAft>
                <a:spcPts val="200"/>
              </a:spcAft>
              <a:buClr>
                <a:srgbClr val="F04C25"/>
              </a:buClr>
              <a:buSzPct val="75000"/>
              <a:defRPr/>
            </a:pPr>
            <a:r>
              <a:rPr lang="en-US" sz="2200" kern="1200" dirty="0">
                <a:solidFill>
                  <a:schemeClr val="tx1"/>
                </a:solidFill>
                <a:latin typeface="+mn-lt"/>
                <a:ea typeface="+mn-ea"/>
                <a:cs typeface="+mn-cs"/>
              </a:rPr>
              <a:t>To understand how it actually works in time, we </a:t>
            </a:r>
            <a:r>
              <a:rPr lang="en-US" sz="2200" b="1" kern="1200" dirty="0">
                <a:solidFill>
                  <a:schemeClr val="tx1"/>
                </a:solidFill>
                <a:latin typeface="+mn-lt"/>
                <a:ea typeface="+mn-ea"/>
                <a:cs typeface="+mn-cs"/>
              </a:rPr>
              <a:t>“unfold”</a:t>
            </a:r>
            <a:r>
              <a:rPr lang="en-US" sz="2200" kern="1200" dirty="0">
                <a:solidFill>
                  <a:schemeClr val="tx1"/>
                </a:solidFill>
                <a:latin typeface="+mn-lt"/>
                <a:ea typeface="+mn-ea"/>
                <a:cs typeface="+mn-cs"/>
              </a:rPr>
              <a:t> the RNN showing </a:t>
            </a:r>
            <a:r>
              <a:rPr lang="en-US" sz="2200" b="1" kern="1200" dirty="0">
                <a:solidFill>
                  <a:schemeClr val="tx1"/>
                </a:solidFill>
                <a:latin typeface="+mn-lt"/>
                <a:ea typeface="+mn-ea"/>
                <a:cs typeface="+mn-cs"/>
              </a:rPr>
              <a:t>one copy of the recurrent unit per timestep</a:t>
            </a:r>
            <a:endParaRPr lang="en-US" sz="2200" kern="1200" dirty="0">
              <a:solidFill>
                <a:schemeClr val="tx1"/>
              </a:solidFill>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C3C3C"/>
                </a:solidFill>
                <a:effectLst/>
                <a:uLnTx/>
                <a:uFillTx/>
                <a:latin typeface="+mn-lt"/>
                <a:ea typeface="+mn-ea"/>
                <a:cs typeface="+mn-cs"/>
              </a:rPr>
              <a:t>Number of unfolding steps = amount of context to capture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C3C3C"/>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C3C3C"/>
              </a:solidFill>
              <a:effectLst/>
              <a:uLnTx/>
              <a:uFillTx/>
              <a:latin typeface="+mn-lt"/>
              <a:ea typeface="+mn-ea"/>
              <a:cs typeface="+mn-cs"/>
            </a:endParaRPr>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79</a:t>
            </a:fld>
            <a:endParaRPr lang="en-BE"/>
          </a:p>
        </p:txBody>
      </p:sp>
    </p:spTree>
    <p:extLst>
      <p:ext uri="{BB962C8B-B14F-4D97-AF65-F5344CB8AC3E}">
        <p14:creationId xmlns:p14="http://schemas.microsoft.com/office/powerpoint/2010/main" val="42613860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https://medium.com/@tam.tamanna18/power-of-character-level-rnns-and-embeddings-in-natural-language-processing-b84321d199ad</a:t>
            </a:r>
          </a:p>
        </p:txBody>
      </p:sp>
      <p:sp>
        <p:nvSpPr>
          <p:cNvPr id="4" name="Slide Number Placeholder 3"/>
          <p:cNvSpPr>
            <a:spLocks noGrp="1"/>
          </p:cNvSpPr>
          <p:nvPr>
            <p:ph type="sldNum" sz="quarter" idx="5"/>
          </p:nvPr>
        </p:nvSpPr>
        <p:spPr/>
        <p:txBody>
          <a:bodyPr/>
          <a:lstStyle/>
          <a:p>
            <a:fld id="{FB1BED02-5B17-F240-BA3D-A18F101907BD}" type="slidenum">
              <a:rPr lang="en-BE" smtClean="0"/>
              <a:t>80</a:t>
            </a:fld>
            <a:endParaRPr lang="en-BE"/>
          </a:p>
        </p:txBody>
      </p:sp>
    </p:spTree>
    <p:extLst>
      <p:ext uri="{BB962C8B-B14F-4D97-AF65-F5344CB8AC3E}">
        <p14:creationId xmlns:p14="http://schemas.microsoft.com/office/powerpoint/2010/main" val="39795001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sequence (a text for example):</a:t>
            </a:r>
          </a:p>
          <a:p>
            <a:r>
              <a:rPr lang="en-US" b="1" dirty="0"/>
              <a:t>Input</a:t>
            </a:r>
            <a:r>
              <a:rPr lang="en-US" dirty="0"/>
              <a:t> → the </a:t>
            </a:r>
            <a:r>
              <a:rPr lang="en-US" i="1" dirty="0"/>
              <a:t>current word embedding</a:t>
            </a:r>
            <a:endParaRPr lang="en-US" dirty="0"/>
          </a:p>
          <a:p>
            <a:r>
              <a:rPr lang="en-US" b="1" dirty="0"/>
              <a:t>Hidden state</a:t>
            </a:r>
            <a:r>
              <a:rPr lang="en-US" dirty="0"/>
              <a:t> → the </a:t>
            </a:r>
            <a:r>
              <a:rPr lang="en-US" i="1" dirty="0"/>
              <a:t>memory</a:t>
            </a:r>
            <a:r>
              <a:rPr lang="en-US" dirty="0"/>
              <a:t> summarizing what’s been seen so far</a:t>
            </a:r>
          </a:p>
          <a:p>
            <a:r>
              <a:rPr lang="en-US" b="1" dirty="0"/>
              <a:t>Output</a:t>
            </a:r>
            <a:r>
              <a:rPr lang="en-US" dirty="0"/>
              <a:t> → a </a:t>
            </a:r>
            <a:r>
              <a:rPr lang="en-US" i="1" dirty="0"/>
              <a:t>task-specific representation</a:t>
            </a:r>
            <a:r>
              <a:rPr lang="en-US" dirty="0"/>
              <a:t> derived from the hidden state</a:t>
            </a:r>
          </a:p>
          <a:p>
            <a:endParaRPr lang="nl-BE" dirty="0"/>
          </a:p>
          <a:p>
            <a:r>
              <a:rPr lang="nl-BE" dirty="0"/>
              <a:t>In </a:t>
            </a:r>
            <a:r>
              <a:rPr lang="nl-BE" dirty="0" err="1"/>
              <a:t>language</a:t>
            </a:r>
            <a:r>
              <a:rPr lang="nl-BE" dirty="0"/>
              <a:t> </a:t>
            </a:r>
            <a:r>
              <a:rPr lang="nl-BE" dirty="0" err="1"/>
              <a:t>modelling</a:t>
            </a:r>
            <a:r>
              <a:rPr lang="nl-BE" dirty="0"/>
              <a:t> </a:t>
            </a:r>
            <a:r>
              <a:rPr lang="nl-BE" dirty="0" err="1"/>
              <a:t>the</a:t>
            </a:r>
            <a:r>
              <a:rPr lang="nl-BE" dirty="0"/>
              <a:t> </a:t>
            </a:r>
            <a:r>
              <a:rPr lang="nl-BE" dirty="0" err="1"/>
              <a:t>task</a:t>
            </a:r>
            <a:r>
              <a:rPr lang="nl-BE" dirty="0"/>
              <a:t> is next word </a:t>
            </a:r>
            <a:r>
              <a:rPr lang="nl-BE" dirty="0" err="1"/>
              <a:t>prediction</a:t>
            </a:r>
            <a:endParaRPr lang="nl-BE" dirty="0"/>
          </a:p>
          <a:p>
            <a:r>
              <a:rPr lang="en-US" dirty="0"/>
              <a:t>Each output represents the model’s </a:t>
            </a:r>
            <a:r>
              <a:rPr lang="en-US" b="1" dirty="0"/>
              <a:t>predicted probability distribution</a:t>
            </a:r>
            <a:r>
              <a:rPr lang="en-US" dirty="0"/>
              <a:t> over the vocabulary —</a:t>
            </a:r>
            <a:br>
              <a:rPr lang="en-US" dirty="0"/>
            </a:br>
            <a:r>
              <a:rPr lang="en-US" dirty="0"/>
              <a:t>i.e., what the next word is likely to be given the previous context.</a:t>
            </a:r>
          </a:p>
          <a:p>
            <a:r>
              <a:rPr lang="en-US" dirty="0"/>
              <a:t>So at timestep </a:t>
            </a:r>
            <a:r>
              <a:rPr lang="en-US" i="1" dirty="0"/>
              <a:t>t</a:t>
            </a:r>
            <a:r>
              <a:rPr lang="en-US" dirty="0"/>
              <a:t>, the RNN outputs a vector of probabilities for </a:t>
            </a:r>
            <a:r>
              <a:rPr lang="en-US" i="1" dirty="0"/>
              <a:t>word t+1.</a:t>
            </a:r>
            <a:endParaRPr lang="en-US" dirty="0"/>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81</a:t>
            </a:fld>
            <a:endParaRPr lang="en-BE"/>
          </a:p>
        </p:txBody>
      </p:sp>
    </p:spTree>
    <p:extLst>
      <p:ext uri="{BB962C8B-B14F-4D97-AF65-F5344CB8AC3E}">
        <p14:creationId xmlns:p14="http://schemas.microsoft.com/office/powerpoint/2010/main" val="26332925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02005-0334-D876-C310-4FB2DF54F8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07974D-2F2B-77EE-49AD-F88E53A56D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3F402F-9B7B-6C03-2581-7D23177EA1AD}"/>
              </a:ext>
            </a:extLst>
          </p:cNvPr>
          <p:cNvSpPr>
            <a:spLocks noGrp="1"/>
          </p:cNvSpPr>
          <p:nvPr>
            <p:ph type="body" idx="1"/>
          </p:nvPr>
        </p:nvSpPr>
        <p:spPr/>
        <p:txBody>
          <a:bodyPr/>
          <a:lstStyle/>
          <a:p>
            <a:r>
              <a:rPr lang="en-US" dirty="0"/>
              <a:t>The hidden state isn’t human-interpretable, but through training it comes to encode both </a:t>
            </a:r>
            <a:r>
              <a:rPr lang="en-US" b="1" dirty="0"/>
              <a:t>syntactic</a:t>
            </a:r>
            <a:r>
              <a:rPr lang="en-US" dirty="0"/>
              <a:t> and </a:t>
            </a:r>
            <a:r>
              <a:rPr lang="en-US" b="1" dirty="0"/>
              <a:t>semantic</a:t>
            </a:r>
            <a:r>
              <a:rPr lang="en-US" dirty="0"/>
              <a:t> information:</a:t>
            </a:r>
          </a:p>
          <a:p>
            <a:r>
              <a:rPr lang="en-US" b="1" dirty="0"/>
              <a:t>Syntactic information</a:t>
            </a:r>
          </a:p>
          <a:p>
            <a:r>
              <a:rPr lang="en-US" dirty="0"/>
              <a:t>Word order</a:t>
            </a:r>
          </a:p>
          <a:p>
            <a:r>
              <a:rPr lang="en-US" dirty="0"/>
              <a:t>Grammatical structure (e.g., subject–verb agreement, phrase boundaries)</a:t>
            </a:r>
          </a:p>
          <a:p>
            <a:r>
              <a:rPr lang="en-US" dirty="0"/>
              <a:t>Short-range dependencies (e.g., “is running,” “has been eaten”)</a:t>
            </a:r>
          </a:p>
          <a:p>
            <a:r>
              <a:rPr lang="en-US" b="1" dirty="0"/>
              <a:t>Semantic information</a:t>
            </a:r>
          </a:p>
          <a:p>
            <a:r>
              <a:rPr lang="en-US" dirty="0"/>
              <a:t>Word meaning in context</a:t>
            </a:r>
          </a:p>
          <a:p>
            <a:r>
              <a:rPr lang="en-US" dirty="0"/>
              <a:t>Entity references (e.g., remembering who “she” refers to)</a:t>
            </a:r>
          </a:p>
          <a:p>
            <a:r>
              <a:rPr lang="en-US" dirty="0"/>
              <a:t>Thematic roles and ongoing topics (“we’re talking about animals now”)</a:t>
            </a:r>
          </a:p>
          <a:p>
            <a:r>
              <a:rPr lang="en-US" b="1" dirty="0"/>
              <a:t>Pragmatic / sequential context</a:t>
            </a:r>
          </a:p>
          <a:p>
            <a:r>
              <a:rPr lang="en-US" dirty="0"/>
              <a:t>Sentiment so far (“tone of the sentence”)</a:t>
            </a:r>
          </a:p>
          <a:p>
            <a:r>
              <a:rPr lang="en-US" dirty="0"/>
              <a:t>Intent in dialogue (“still answering the same question”)</a:t>
            </a:r>
          </a:p>
          <a:p>
            <a:r>
              <a:rPr lang="en-US" dirty="0"/>
              <a:t>Partial reasoning (“what has already been inferred”)</a:t>
            </a:r>
          </a:p>
          <a:p>
            <a:endParaRPr lang="nl-BE" dirty="0"/>
          </a:p>
        </p:txBody>
      </p:sp>
      <p:sp>
        <p:nvSpPr>
          <p:cNvPr id="4" name="Slide Number Placeholder 3">
            <a:extLst>
              <a:ext uri="{FF2B5EF4-FFF2-40B4-BE49-F238E27FC236}">
                <a16:creationId xmlns:a16="http://schemas.microsoft.com/office/drawing/2014/main" id="{73F375DB-7728-C70D-06D0-2E4CEBB0E757}"/>
              </a:ext>
            </a:extLst>
          </p:cNvPr>
          <p:cNvSpPr>
            <a:spLocks noGrp="1"/>
          </p:cNvSpPr>
          <p:nvPr>
            <p:ph type="sldNum" sz="quarter" idx="5"/>
          </p:nvPr>
        </p:nvSpPr>
        <p:spPr/>
        <p:txBody>
          <a:bodyPr/>
          <a:lstStyle/>
          <a:p>
            <a:fld id="{FB1BED02-5B17-F240-BA3D-A18F101907BD}" type="slidenum">
              <a:rPr lang="en-BE" smtClean="0"/>
              <a:t>83</a:t>
            </a:fld>
            <a:endParaRPr lang="en-BE"/>
          </a:p>
        </p:txBody>
      </p:sp>
    </p:spTree>
    <p:extLst>
      <p:ext uri="{BB962C8B-B14F-4D97-AF65-F5344CB8AC3E}">
        <p14:creationId xmlns:p14="http://schemas.microsoft.com/office/powerpoint/2010/main" val="9746763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training, the loss is computed across all timesteps (e.g., predicting the next word at each step).</a:t>
            </a:r>
          </a:p>
          <a:p>
            <a:r>
              <a:rPr lang="en-US" dirty="0"/>
              <a:t>Backpropagation is then performed </a:t>
            </a:r>
            <a:r>
              <a:rPr lang="en-US" i="1" dirty="0"/>
              <a:t>through time,</a:t>
            </a:r>
            <a:r>
              <a:rPr lang="en-US" dirty="0"/>
              <a:t> hence the term </a:t>
            </a:r>
            <a:r>
              <a:rPr lang="en-US" b="1" dirty="0"/>
              <a:t>Backpropagation Through Time (BPTT)</a:t>
            </a:r>
            <a:r>
              <a:rPr lang="en-US" dirty="0"/>
              <a:t>.</a:t>
            </a:r>
          </a:p>
          <a:p>
            <a:endParaRPr lang="nl-BE" dirty="0"/>
          </a:p>
          <a:p>
            <a:r>
              <a:rPr lang="en-US" dirty="0"/>
              <a:t>When we train any neural network, we use </a:t>
            </a:r>
            <a:r>
              <a:rPr lang="en-US" b="1" dirty="0"/>
              <a:t>backpropagation</a:t>
            </a:r>
            <a:r>
              <a:rPr lang="en-US" dirty="0"/>
              <a:t> —</a:t>
            </a:r>
            <a:br>
              <a:rPr lang="en-US" dirty="0"/>
            </a:br>
            <a:r>
              <a:rPr lang="en-US" dirty="0"/>
              <a:t>we compute how much each weight contributed to the prediction error and adjust it to reduce that error.</a:t>
            </a:r>
          </a:p>
          <a:p>
            <a:r>
              <a:rPr lang="en-US" dirty="0"/>
              <a:t>In a </a:t>
            </a:r>
            <a:r>
              <a:rPr lang="en-US" b="1" dirty="0"/>
              <a:t>Feedforward Network</a:t>
            </a:r>
            <a:r>
              <a:rPr lang="en-US" dirty="0"/>
              <a:t>, this is straightforward:</a:t>
            </a:r>
            <a:br>
              <a:rPr lang="en-US" dirty="0"/>
            </a:br>
            <a:r>
              <a:rPr lang="en-US" dirty="0"/>
              <a:t>information flows once, from input → hidden → output, and we backpropagate the error once, in reverse.</a:t>
            </a:r>
          </a:p>
          <a:p>
            <a:r>
              <a:rPr lang="en-US" dirty="0"/>
              <a:t>But an </a:t>
            </a:r>
            <a:r>
              <a:rPr lang="en-US" b="1" dirty="0"/>
              <a:t>RNN</a:t>
            </a:r>
            <a:r>
              <a:rPr lang="en-US" dirty="0"/>
              <a:t> is different — it processes a </a:t>
            </a:r>
            <a:r>
              <a:rPr lang="en-US" b="1" dirty="0"/>
              <a:t>sequence of inputs</a:t>
            </a:r>
            <a:r>
              <a:rPr lang="en-US" dirty="0"/>
              <a:t> using </a:t>
            </a:r>
            <a:r>
              <a:rPr lang="en-US" b="1" dirty="0"/>
              <a:t>shared weights</a:t>
            </a:r>
            <a:r>
              <a:rPr lang="en-US" dirty="0"/>
              <a:t> across multiple timesteps.</a:t>
            </a:r>
            <a:br>
              <a:rPr lang="en-US" dirty="0"/>
            </a:br>
            <a:r>
              <a:rPr lang="en-US" dirty="0"/>
              <a:t>That means each weight influences not just the current output, but also </a:t>
            </a:r>
            <a:r>
              <a:rPr lang="en-US" i="1" dirty="0"/>
              <a:t>all future outputs</a:t>
            </a:r>
            <a:r>
              <a:rPr lang="en-US" dirty="0"/>
              <a:t> through the hidden state connections.</a:t>
            </a:r>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84</a:t>
            </a:fld>
            <a:endParaRPr lang="en-BE"/>
          </a:p>
        </p:txBody>
      </p:sp>
    </p:spTree>
    <p:extLst>
      <p:ext uri="{BB962C8B-B14F-4D97-AF65-F5344CB8AC3E}">
        <p14:creationId xmlns:p14="http://schemas.microsoft.com/office/powerpoint/2010/main" val="1733940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https://towardsdatascience.com/navigating-the-world-of-llm-agents-a-beginners-guide-3b8d499db7a9</a:t>
            </a:r>
          </a:p>
          <a:p>
            <a:endParaRPr lang="en-US" dirty="0"/>
          </a:p>
          <a:p>
            <a:r>
              <a:rPr lang="en-US" b="1" dirty="0"/>
              <a:t>Chain-of-Thought (</a:t>
            </a:r>
            <a:r>
              <a:rPr lang="en-US" b="1" dirty="0" err="1"/>
              <a:t>CoT</a:t>
            </a:r>
            <a:r>
              <a:rPr lang="en-US" b="1" dirty="0"/>
              <a:t>)</a:t>
            </a:r>
            <a:endParaRPr lang="en-US" dirty="0"/>
          </a:p>
          <a:p>
            <a:r>
              <a:rPr lang="en-US" dirty="0"/>
              <a:t>The agent </a:t>
            </a:r>
            <a:r>
              <a:rPr lang="en-US" b="1" dirty="0"/>
              <a:t>reasons step by step</a:t>
            </a:r>
            <a:r>
              <a:rPr lang="en-US" dirty="0"/>
              <a:t> in natural language before deciding what to do.</a:t>
            </a:r>
          </a:p>
          <a:p>
            <a:r>
              <a:rPr lang="en-US" b="1" dirty="0" err="1"/>
              <a:t>ReAct</a:t>
            </a:r>
            <a:r>
              <a:rPr lang="en-US" b="1" dirty="0"/>
              <a:t> (Reasoning + Acting)</a:t>
            </a:r>
            <a:endParaRPr lang="en-US" dirty="0"/>
          </a:p>
          <a:p>
            <a:r>
              <a:rPr lang="en-US" dirty="0"/>
              <a:t>The agent </a:t>
            </a:r>
            <a:r>
              <a:rPr lang="en-US" b="1" dirty="0"/>
              <a:t>alternates between reasoning (“thinking”) and acting (“using tools or taking steps”)</a:t>
            </a:r>
            <a:r>
              <a:rPr lang="en-US" dirty="0"/>
              <a:t>.</a:t>
            </a:r>
          </a:p>
          <a:p>
            <a:endParaRPr lang="en-US" dirty="0"/>
          </a:p>
          <a:p>
            <a:r>
              <a:rPr lang="en-US" dirty="0" err="1"/>
              <a:t>CrewAI</a:t>
            </a:r>
            <a:r>
              <a:rPr lang="en-US" dirty="0"/>
              <a:t> agents combine </a:t>
            </a:r>
            <a:r>
              <a:rPr lang="en-US" b="1" dirty="0"/>
              <a:t>Chain-of-Thought</a:t>
            </a:r>
            <a:r>
              <a:rPr lang="en-US" dirty="0"/>
              <a:t> (think before you act) with </a:t>
            </a:r>
            <a:r>
              <a:rPr lang="en-US" b="1" dirty="0" err="1"/>
              <a:t>ReAct</a:t>
            </a:r>
            <a:r>
              <a:rPr lang="en-US" dirty="0"/>
              <a:t> (reason while acting), enabling intelligent, goal-directed behavior.</a:t>
            </a:r>
          </a:p>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9</a:t>
            </a:fld>
            <a:endParaRPr lang="en-BE"/>
          </a:p>
        </p:txBody>
      </p:sp>
    </p:spTree>
    <p:extLst>
      <p:ext uri="{BB962C8B-B14F-4D97-AF65-F5344CB8AC3E}">
        <p14:creationId xmlns:p14="http://schemas.microsoft.com/office/powerpoint/2010/main" val="38975549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nl-BE" b="1" dirty="0" err="1"/>
                  <a:t>What</a:t>
                </a:r>
                <a:r>
                  <a:rPr lang="nl-BE" b="1" dirty="0"/>
                  <a:t> </a:t>
                </a:r>
                <a:r>
                  <a:rPr lang="nl-BE" b="1" dirty="0" err="1"/>
                  <a:t>the</a:t>
                </a:r>
                <a:r>
                  <a:rPr lang="nl-BE" b="1" dirty="0"/>
                  <a:t> RNN </a:t>
                </a:r>
                <a:r>
                  <a:rPr lang="nl-BE" b="1" dirty="0" err="1"/>
                  <a:t>Outputs</a:t>
                </a:r>
                <a:endParaRPr lang="nl-BE" b="1" dirty="0"/>
              </a:p>
              <a:p>
                <a:r>
                  <a:rPr lang="nl-BE" dirty="0"/>
                  <a:t>At </a:t>
                </a:r>
                <a:r>
                  <a:rPr lang="nl-BE" dirty="0" err="1"/>
                  <a:t>each</a:t>
                </a:r>
                <a:r>
                  <a:rPr lang="nl-BE" dirty="0"/>
                  <a:t> timestep </a:t>
                </a:r>
                <a:r>
                  <a:rPr lang="nl-BE" i="1" dirty="0"/>
                  <a:t>t</a:t>
                </a:r>
                <a:r>
                  <a:rPr lang="nl-BE" dirty="0"/>
                  <a:t>, </a:t>
                </a:r>
                <a:r>
                  <a:rPr lang="nl-BE" dirty="0" err="1"/>
                  <a:t>the</a:t>
                </a:r>
                <a:r>
                  <a:rPr lang="nl-BE" dirty="0"/>
                  <a:t> RNN:</a:t>
                </a:r>
              </a:p>
              <a:p>
                <a:r>
                  <a:rPr lang="nl-BE" dirty="0"/>
                  <a:t>Takes input: </a:t>
                </a:r>
                <a:r>
                  <a:rPr lang="nl-BE" dirty="0" err="1"/>
                  <a:t>the</a:t>
                </a:r>
                <a:r>
                  <a:rPr lang="nl-BE" dirty="0"/>
                  <a:t> </a:t>
                </a:r>
                <a:r>
                  <a:rPr lang="nl-BE" dirty="0" err="1"/>
                  <a:t>embedding</a:t>
                </a:r>
                <a:r>
                  <a:rPr lang="nl-BE" dirty="0"/>
                  <a:t> of word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𝑤</m:t>
                        </m:r>
                      </m:e>
                      <m:sub>
                        <m:r>
                          <a:rPr lang="ar-AE" sz="1200" i="1" kern="1200">
                            <a:solidFill>
                              <a:schemeClr val="tx1"/>
                            </a:solidFill>
                            <a:latin typeface="Cambria Math" panose="02040503050406030204" pitchFamily="18" charset="0"/>
                            <a:ea typeface="+mn-ea"/>
                            <a:cs typeface="+mn-cs"/>
                          </a:rPr>
                          <m:t>𝑡</m:t>
                        </m:r>
                      </m:sub>
                    </m:sSub>
                  </m:oMath>
                </a14:m>
                <a:endParaRPr lang="ar-AE" dirty="0"/>
              </a:p>
              <a:p>
                <a:r>
                  <a:rPr lang="nl-BE" dirty="0"/>
                  <a:t>Updates </a:t>
                </a:r>
                <a:r>
                  <a:rPr lang="nl-BE" dirty="0" err="1"/>
                  <a:t>its</a:t>
                </a:r>
                <a:r>
                  <a:rPr lang="nl-BE" dirty="0"/>
                  <a:t> </a:t>
                </a:r>
                <a:r>
                  <a:rPr lang="nl-BE" b="1" dirty="0" err="1"/>
                  <a:t>hidden</a:t>
                </a:r>
                <a:r>
                  <a:rPr lang="nl-BE" b="1" dirty="0"/>
                  <a:t> state</a:t>
                </a:r>
                <a:r>
                  <a:rPr lang="nl-BE" dirty="0"/>
                  <a:t>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h</m:t>
                        </m:r>
                      </m:e>
                      <m:sub>
                        <m:r>
                          <a:rPr lang="ar-AE" sz="1200" i="1" kern="1200">
                            <a:solidFill>
                              <a:schemeClr val="tx1"/>
                            </a:solidFill>
                            <a:latin typeface="Cambria Math" panose="02040503050406030204" pitchFamily="18" charset="0"/>
                            <a:ea typeface="+mn-ea"/>
                            <a:cs typeface="+mn-cs"/>
                          </a:rPr>
                          <m:t>𝑡</m:t>
                        </m:r>
                      </m:sub>
                    </m:sSub>
                  </m:oMath>
                </a14:m>
                <a:endParaRPr lang="ar-AE" dirty="0"/>
              </a:p>
              <a:p>
                <a:r>
                  <a:rPr lang="nl-BE" dirty="0"/>
                  <a:t>Passes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h</m:t>
                        </m:r>
                      </m:e>
                      <m:sub>
                        <m:r>
                          <a:rPr lang="ar-AE" sz="1200" i="1" kern="1200">
                            <a:solidFill>
                              <a:schemeClr val="tx1"/>
                            </a:solidFill>
                            <a:latin typeface="Cambria Math" panose="02040503050406030204" pitchFamily="18" charset="0"/>
                            <a:ea typeface="+mn-ea"/>
                            <a:cs typeface="+mn-cs"/>
                          </a:rPr>
                          <m:t>𝑡</m:t>
                        </m:r>
                      </m:sub>
                    </m:sSub>
                  </m:oMath>
                </a14:m>
                <a:r>
                  <a:rPr lang="nl-BE" dirty="0" err="1"/>
                  <a:t>through</a:t>
                </a:r>
                <a:r>
                  <a:rPr lang="nl-BE" dirty="0"/>
                  <a:t> </a:t>
                </a:r>
                <a:r>
                  <a:rPr lang="nl-BE" dirty="0" err="1"/>
                  <a:t>an</a:t>
                </a:r>
                <a:r>
                  <a:rPr lang="nl-BE" dirty="0"/>
                  <a:t> output </a:t>
                </a:r>
                <a:r>
                  <a:rPr lang="nl-BE" dirty="0" err="1"/>
                  <a:t>layer</a:t>
                </a:r>
                <a:r>
                  <a:rPr lang="nl-BE" dirty="0"/>
                  <a:t> (</a:t>
                </a:r>
                <a:r>
                  <a:rPr lang="nl-BE" dirty="0" err="1"/>
                  <a:t>often</a:t>
                </a:r>
                <a:r>
                  <a:rPr lang="nl-BE" dirty="0"/>
                  <a:t> a </a:t>
                </a:r>
                <a:r>
                  <a:rPr lang="nl-BE" dirty="0" err="1"/>
                  <a:t>linear</a:t>
                </a:r>
                <a:r>
                  <a:rPr lang="nl-BE" dirty="0"/>
                  <a:t> </a:t>
                </a:r>
                <a:r>
                  <a:rPr lang="nl-BE" dirty="0" err="1"/>
                  <a:t>layer</a:t>
                </a:r>
                <a:r>
                  <a:rPr lang="nl-BE" dirty="0"/>
                  <a:t> + </a:t>
                </a:r>
                <a:r>
                  <a:rPr lang="nl-BE" dirty="0" err="1"/>
                  <a:t>softmax</a:t>
                </a:r>
                <a:r>
                  <a:rPr lang="nl-BE" dirty="0"/>
                  <a:t>)</a:t>
                </a:r>
              </a:p>
              <a:p>
                <a:r>
                  <a:rPr lang="nl-BE" dirty="0" err="1"/>
                  <a:t>Produces</a:t>
                </a:r>
                <a:r>
                  <a:rPr lang="nl-BE" dirty="0"/>
                  <a:t> a </a:t>
                </a:r>
                <a:r>
                  <a:rPr lang="nl-BE" b="1" dirty="0" err="1"/>
                  <a:t>probability</a:t>
                </a:r>
                <a:r>
                  <a:rPr lang="nl-BE" b="1" dirty="0"/>
                  <a:t> </a:t>
                </a:r>
                <a:r>
                  <a:rPr lang="nl-BE" b="1" dirty="0" err="1"/>
                  <a:t>distribution</a:t>
                </a:r>
                <a:r>
                  <a:rPr lang="nl-BE" dirty="0"/>
                  <a:t> over </a:t>
                </a:r>
                <a:r>
                  <a:rPr lang="nl-BE" dirty="0" err="1"/>
                  <a:t>all</a:t>
                </a:r>
                <a:r>
                  <a:rPr lang="nl-BE" dirty="0"/>
                  <a:t> </a:t>
                </a:r>
                <a:r>
                  <a:rPr lang="nl-BE" dirty="0" err="1"/>
                  <a:t>possible</a:t>
                </a:r>
                <a:r>
                  <a:rPr lang="nl-BE" dirty="0"/>
                  <a:t> next </a:t>
                </a:r>
                <a:r>
                  <a:rPr lang="nl-BE" dirty="0" err="1"/>
                  <a:t>words</a:t>
                </a:r>
                <a:r>
                  <a:rPr lang="nl-BE" dirty="0"/>
                  <a:t> </a:t>
                </a:r>
                <a14:m>
                  <m:oMath xmlns:m="http://schemas.openxmlformats.org/officeDocument/2006/math">
                    <m:r>
                      <a:rPr lang="nl-BE" sz="1200" i="1" kern="1200">
                        <a:solidFill>
                          <a:schemeClr val="tx1"/>
                        </a:solidFill>
                        <a:latin typeface="Cambria Math" panose="02040503050406030204" pitchFamily="18" charset="0"/>
                        <a:ea typeface="+mn-ea"/>
                        <a:cs typeface="+mn-cs"/>
                      </a:rPr>
                      <m:t>𝑃</m:t>
                    </m:r>
                    <m:d>
                      <m:dPr>
                        <m:sepChr m:val=","/>
                        <m:ctrlPr>
                          <a:rPr lang="ar-AE" sz="1200" i="1" kern="1200">
                            <a:solidFill>
                              <a:schemeClr val="tx1"/>
                            </a:solidFill>
                            <a:latin typeface="Cambria Math" panose="02040503050406030204" pitchFamily="18" charset="0"/>
                            <a:ea typeface="+mn-ea"/>
                            <a:cs typeface="+mn-cs"/>
                          </a:rPr>
                        </m:ctrlPr>
                      </m:dPr>
                      <m:e>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𝑤</m:t>
                            </m:r>
                          </m:e>
                          <m:sub>
                            <m:r>
                              <a:rPr lang="ar-AE" sz="1200" i="1" kern="1200">
                                <a:solidFill>
                                  <a:schemeClr val="tx1"/>
                                </a:solidFill>
                                <a:latin typeface="Cambria Math" panose="02040503050406030204" pitchFamily="18" charset="0"/>
                                <a:ea typeface="+mn-ea"/>
                                <a:cs typeface="+mn-cs"/>
                              </a:rPr>
                              <m:t>𝑡</m:t>
                            </m:r>
                            <m:r>
                              <a:rPr lang="ar-AE" sz="1200" i="0" kern="1200">
                                <a:solidFill>
                                  <a:schemeClr val="tx1"/>
                                </a:solidFill>
                                <a:latin typeface="Cambria Math" panose="02040503050406030204" pitchFamily="18" charset="0"/>
                                <a:ea typeface="+mn-ea"/>
                                <a:cs typeface="+mn-cs"/>
                              </a:rPr>
                              <m:t>+</m:t>
                            </m:r>
                            <m:r>
                              <a:rPr lang="ar-AE" sz="1200" i="0" kern="1200">
                                <a:solidFill>
                                  <a:schemeClr val="tx1"/>
                                </a:solidFill>
                                <a:latin typeface="Cambria Math" panose="02040503050406030204" pitchFamily="18" charset="0"/>
                                <a:ea typeface="+mn-ea"/>
                                <a:cs typeface="+mn-cs"/>
                              </a:rPr>
                              <m:t>1</m:t>
                            </m:r>
                          </m:sub>
                        </m:sSub>
                      </m:e>
                      <m:e>
                        <m:r>
                          <a:rPr lang="ar-AE" sz="1200" i="0" kern="1200">
                            <a:solidFill>
                              <a:schemeClr val="tx1"/>
                            </a:solidFill>
                            <a:latin typeface="Cambria Math" panose="02040503050406030204" pitchFamily="18" charset="0"/>
                            <a:ea typeface="+mn-ea"/>
                            <a:cs typeface="+mn-cs"/>
                          </a:rPr>
                          <m:t>∣</m:t>
                        </m:r>
                      </m:e>
                      <m:e>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𝑤</m:t>
                            </m:r>
                          </m:e>
                          <m:sub>
                            <m:r>
                              <a:rPr lang="ar-AE" sz="1200" i="0" kern="1200">
                                <a:solidFill>
                                  <a:schemeClr val="tx1"/>
                                </a:solidFill>
                                <a:latin typeface="Cambria Math" panose="02040503050406030204" pitchFamily="18" charset="0"/>
                                <a:ea typeface="+mn-ea"/>
                                <a:cs typeface="+mn-cs"/>
                              </a:rPr>
                              <m:t>1</m:t>
                            </m:r>
                          </m:sub>
                        </m:sSub>
                      </m:e>
                      <m:e>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𝑤</m:t>
                            </m:r>
                          </m:e>
                          <m:sub>
                            <m:r>
                              <a:rPr lang="ar-AE" sz="1200" i="0" kern="1200">
                                <a:solidFill>
                                  <a:schemeClr val="tx1"/>
                                </a:solidFill>
                                <a:latin typeface="Cambria Math" panose="02040503050406030204" pitchFamily="18" charset="0"/>
                                <a:ea typeface="+mn-ea"/>
                                <a:cs typeface="+mn-cs"/>
                              </a:rPr>
                              <m:t>2</m:t>
                            </m:r>
                          </m:sub>
                        </m:sSub>
                        <m:r>
                          <a:rPr lang="ar-AE" sz="1200" i="0" kern="1200">
                            <a:solidFill>
                              <a:schemeClr val="tx1"/>
                            </a:solidFill>
                            <a:latin typeface="Cambria Math" panose="02040503050406030204" pitchFamily="18" charset="0"/>
                            <a:ea typeface="+mn-ea"/>
                            <a:cs typeface="+mn-cs"/>
                          </a:rPr>
                          <m:t>...</m:t>
                        </m:r>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𝑤</m:t>
                            </m:r>
                          </m:e>
                          <m:sub>
                            <m:r>
                              <a:rPr lang="ar-AE" sz="1200" i="1" kern="1200">
                                <a:solidFill>
                                  <a:schemeClr val="tx1"/>
                                </a:solidFill>
                                <a:latin typeface="Cambria Math" panose="02040503050406030204" pitchFamily="18" charset="0"/>
                                <a:ea typeface="+mn-ea"/>
                                <a:cs typeface="+mn-cs"/>
                              </a:rPr>
                              <m:t>𝑡</m:t>
                            </m:r>
                          </m:sub>
                        </m:sSub>
                      </m:e>
                    </m:d>
                  </m:oMath>
                </a14:m>
                <a:endParaRPr lang="ar-AE" dirty="0"/>
              </a:p>
              <a:p>
                <a:r>
                  <a:rPr lang="nl-BE" dirty="0" err="1"/>
                  <a:t>So</a:t>
                </a:r>
                <a:r>
                  <a:rPr lang="nl-BE" dirty="0"/>
                  <a:t>:</a:t>
                </a:r>
              </a:p>
              <a:p>
                <a:r>
                  <a:rPr lang="nl-BE" dirty="0"/>
                  <a:t>Output = “How </a:t>
                </a:r>
                <a:r>
                  <a:rPr lang="nl-BE" dirty="0" err="1"/>
                  <a:t>likely</a:t>
                </a:r>
                <a:r>
                  <a:rPr lang="nl-BE" dirty="0"/>
                  <a:t> is </a:t>
                </a:r>
                <a:r>
                  <a:rPr lang="nl-BE" dirty="0" err="1"/>
                  <a:t>each</a:t>
                </a:r>
                <a:r>
                  <a:rPr lang="nl-BE" dirty="0"/>
                  <a:t> word </a:t>
                </a:r>
                <a:r>
                  <a:rPr lang="nl-BE" dirty="0" err="1"/>
                  <a:t>to</a:t>
                </a:r>
                <a:r>
                  <a:rPr lang="nl-BE" dirty="0"/>
                  <a:t> </a:t>
                </a:r>
                <a:r>
                  <a:rPr lang="nl-BE" dirty="0" err="1"/>
                  <a:t>come</a:t>
                </a:r>
                <a:r>
                  <a:rPr lang="nl-BE" dirty="0"/>
                  <a:t> next?”</a:t>
                </a:r>
              </a:p>
              <a:p>
                <a:br>
                  <a:rPr lang="nl-BE" dirty="0"/>
                </a:br>
                <a:endParaRPr lang="nl-BE" dirty="0"/>
              </a:p>
              <a:p>
                <a:r>
                  <a:rPr lang="nl-BE" b="1" dirty="0" err="1"/>
                  <a:t>During</a:t>
                </a:r>
                <a:r>
                  <a:rPr lang="nl-BE" b="1" dirty="0"/>
                  <a:t> Training — “Teacher </a:t>
                </a:r>
                <a:r>
                  <a:rPr lang="nl-BE" b="1" dirty="0" err="1"/>
                  <a:t>Forcing</a:t>
                </a:r>
                <a:r>
                  <a:rPr lang="nl-BE" b="1" dirty="0"/>
                  <a:t>”</a:t>
                </a:r>
              </a:p>
              <a:p>
                <a:r>
                  <a:rPr lang="nl-BE" dirty="0" err="1"/>
                  <a:t>During</a:t>
                </a:r>
                <a:r>
                  <a:rPr lang="nl-BE" dirty="0"/>
                  <a:t> training, </a:t>
                </a:r>
                <a:r>
                  <a:rPr lang="nl-BE" dirty="0" err="1"/>
                  <a:t>the</a:t>
                </a:r>
                <a:r>
                  <a:rPr lang="nl-BE" dirty="0"/>
                  <a:t> model </a:t>
                </a:r>
                <a:r>
                  <a:rPr lang="nl-BE" b="1" dirty="0"/>
                  <a:t>does </a:t>
                </a:r>
                <a:r>
                  <a:rPr lang="nl-BE" b="1" dirty="0" err="1"/>
                  <a:t>not</a:t>
                </a:r>
                <a:r>
                  <a:rPr lang="nl-BE" b="1" dirty="0"/>
                  <a:t> sample</a:t>
                </a:r>
                <a:r>
                  <a:rPr lang="nl-BE" dirty="0"/>
                  <a:t> </a:t>
                </a:r>
                <a:r>
                  <a:rPr lang="nl-BE" dirty="0" err="1"/>
                  <a:t>from</a:t>
                </a:r>
                <a:r>
                  <a:rPr lang="nl-BE" dirty="0"/>
                  <a:t> </a:t>
                </a:r>
                <a:r>
                  <a:rPr lang="nl-BE" dirty="0" err="1"/>
                  <a:t>its</a:t>
                </a:r>
                <a:r>
                  <a:rPr lang="nl-BE" dirty="0"/>
                  <a:t> </a:t>
                </a:r>
                <a:r>
                  <a:rPr lang="nl-BE" dirty="0" err="1"/>
                  <a:t>own</a:t>
                </a:r>
                <a:r>
                  <a:rPr lang="nl-BE" dirty="0"/>
                  <a:t> </a:t>
                </a:r>
                <a:r>
                  <a:rPr lang="nl-BE" dirty="0" err="1"/>
                  <a:t>predictions</a:t>
                </a:r>
                <a:r>
                  <a:rPr lang="nl-BE" dirty="0"/>
                  <a:t>.</a:t>
                </a:r>
                <a:br>
                  <a:rPr lang="nl-BE" dirty="0"/>
                </a:br>
                <a:r>
                  <a:rPr lang="nl-BE" dirty="0" err="1"/>
                  <a:t>Instead</a:t>
                </a:r>
                <a:r>
                  <a:rPr lang="nl-BE" dirty="0"/>
                  <a:t>, </a:t>
                </a:r>
                <a:r>
                  <a:rPr lang="nl-BE" dirty="0" err="1"/>
                  <a:t>it</a:t>
                </a:r>
                <a:r>
                  <a:rPr lang="nl-BE" dirty="0"/>
                  <a:t> </a:t>
                </a:r>
                <a:r>
                  <a:rPr lang="nl-BE" dirty="0" err="1"/>
                  <a:t>always</a:t>
                </a:r>
                <a:r>
                  <a:rPr lang="nl-BE" dirty="0"/>
                  <a:t> </a:t>
                </a:r>
                <a:r>
                  <a:rPr lang="nl-BE" dirty="0" err="1"/>
                  <a:t>receives</a:t>
                </a:r>
                <a:r>
                  <a:rPr lang="nl-BE" dirty="0"/>
                  <a:t> </a:t>
                </a:r>
                <a:r>
                  <a:rPr lang="nl-BE" dirty="0" err="1"/>
                  <a:t>the</a:t>
                </a:r>
                <a:r>
                  <a:rPr lang="nl-BE" dirty="0"/>
                  <a:t> </a:t>
                </a:r>
                <a:r>
                  <a:rPr lang="nl-BE" i="1" dirty="0" err="1"/>
                  <a:t>true</a:t>
                </a:r>
                <a:r>
                  <a:rPr lang="nl-BE" i="1" dirty="0"/>
                  <a:t> next word</a:t>
                </a:r>
                <a:r>
                  <a:rPr lang="nl-BE" dirty="0"/>
                  <a:t> </a:t>
                </a:r>
                <a:r>
                  <a:rPr lang="nl-BE" dirty="0" err="1"/>
                  <a:t>from</a:t>
                </a:r>
                <a:r>
                  <a:rPr lang="nl-BE" dirty="0"/>
                  <a:t> </a:t>
                </a:r>
                <a:r>
                  <a:rPr lang="nl-BE" dirty="0" err="1"/>
                  <a:t>the</a:t>
                </a:r>
                <a:r>
                  <a:rPr lang="nl-BE" dirty="0"/>
                  <a:t> training data as input </a:t>
                </a:r>
                <a:r>
                  <a:rPr lang="nl-BE" dirty="0" err="1"/>
                  <a:t>for</a:t>
                </a:r>
                <a:r>
                  <a:rPr lang="nl-BE" dirty="0"/>
                  <a:t> </a:t>
                </a:r>
                <a:r>
                  <a:rPr lang="nl-BE" dirty="0" err="1"/>
                  <a:t>the</a:t>
                </a:r>
                <a:r>
                  <a:rPr lang="nl-BE" dirty="0"/>
                  <a:t> next timestep.</a:t>
                </a:r>
                <a:br>
                  <a:rPr lang="nl-BE" dirty="0"/>
                </a:br>
                <a:r>
                  <a:rPr lang="nl-BE" dirty="0" err="1"/>
                  <a:t>This</a:t>
                </a:r>
                <a:r>
                  <a:rPr lang="nl-BE" dirty="0"/>
                  <a:t> is </a:t>
                </a:r>
                <a:r>
                  <a:rPr lang="nl-BE" dirty="0" err="1"/>
                  <a:t>called</a:t>
                </a:r>
                <a:r>
                  <a:rPr lang="nl-BE" dirty="0"/>
                  <a:t> </a:t>
                </a:r>
                <a:r>
                  <a:rPr lang="nl-BE" b="1" dirty="0"/>
                  <a:t>teacher </a:t>
                </a:r>
                <a:r>
                  <a:rPr lang="nl-BE" b="1" dirty="0" err="1"/>
                  <a:t>forcing</a:t>
                </a:r>
                <a:r>
                  <a:rPr lang="nl-BE" dirty="0"/>
                  <a:t>.</a:t>
                </a:r>
              </a:p>
              <a:p>
                <a:r>
                  <a:rPr lang="nl-BE" b="1" dirty="0"/>
                  <a:t>How </a:t>
                </a:r>
                <a:r>
                  <a:rPr lang="nl-BE" b="1" dirty="0" err="1"/>
                  <a:t>it</a:t>
                </a:r>
                <a:r>
                  <a:rPr lang="nl-BE" b="1" dirty="0"/>
                  <a:t> </a:t>
                </a:r>
                <a:r>
                  <a:rPr lang="nl-BE" b="1" dirty="0" err="1"/>
                  <a:t>works</a:t>
                </a:r>
                <a:endParaRPr lang="nl-BE" b="1" dirty="0"/>
              </a:p>
              <a:p>
                <a:r>
                  <a:rPr lang="nl-BE" dirty="0"/>
                  <a:t>Step 1: Feed word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𝑤</m:t>
                        </m:r>
                      </m:e>
                      <m:sub>
                        <m:r>
                          <a:rPr lang="ar-AE" sz="1200" i="1" kern="1200">
                            <a:solidFill>
                              <a:schemeClr val="tx1"/>
                            </a:solidFill>
                            <a:latin typeface="Cambria Math" panose="02040503050406030204" pitchFamily="18" charset="0"/>
                            <a:ea typeface="+mn-ea"/>
                            <a:cs typeface="+mn-cs"/>
                          </a:rPr>
                          <m:t>𝑡</m:t>
                        </m:r>
                      </m:sub>
                    </m:sSub>
                  </m:oMath>
                </a14:m>
                <a:r>
                  <a:rPr lang="ar-AE" dirty="0"/>
                  <a:t>→ </a:t>
                </a:r>
                <a:r>
                  <a:rPr lang="nl-BE" dirty="0"/>
                  <a:t>RNN </a:t>
                </a:r>
                <a:r>
                  <a:rPr lang="nl-BE" dirty="0" err="1"/>
                  <a:t>predicts</a:t>
                </a:r>
                <a:r>
                  <a:rPr lang="nl-BE" dirty="0"/>
                  <a:t> </a:t>
                </a:r>
                <a:r>
                  <a:rPr lang="nl-BE" dirty="0" err="1"/>
                  <a:t>distribution</a:t>
                </a:r>
                <a:r>
                  <a:rPr lang="nl-BE" dirty="0"/>
                  <a:t> </a:t>
                </a:r>
                <a:r>
                  <a:rPr lang="nl-BE" dirty="0" err="1"/>
                  <a:t>for</a:t>
                </a:r>
                <a:r>
                  <a:rPr lang="nl-BE" dirty="0"/>
                  <a:t>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𝑤</m:t>
                        </m:r>
                      </m:e>
                      <m:sub>
                        <m:r>
                          <a:rPr lang="ar-AE" sz="1200" i="1" kern="1200">
                            <a:solidFill>
                              <a:schemeClr val="tx1"/>
                            </a:solidFill>
                            <a:latin typeface="Cambria Math" panose="02040503050406030204" pitchFamily="18" charset="0"/>
                            <a:ea typeface="+mn-ea"/>
                            <a:cs typeface="+mn-cs"/>
                          </a:rPr>
                          <m:t>𝑡</m:t>
                        </m:r>
                        <m:r>
                          <a:rPr lang="ar-AE" sz="1200" i="0" kern="1200">
                            <a:solidFill>
                              <a:schemeClr val="tx1"/>
                            </a:solidFill>
                            <a:latin typeface="Cambria Math" panose="02040503050406030204" pitchFamily="18" charset="0"/>
                            <a:ea typeface="+mn-ea"/>
                            <a:cs typeface="+mn-cs"/>
                          </a:rPr>
                          <m:t>+</m:t>
                        </m:r>
                        <m:r>
                          <a:rPr lang="ar-AE" sz="1200" i="0" kern="1200">
                            <a:solidFill>
                              <a:schemeClr val="tx1"/>
                            </a:solidFill>
                            <a:latin typeface="Cambria Math" panose="02040503050406030204" pitchFamily="18" charset="0"/>
                            <a:ea typeface="+mn-ea"/>
                            <a:cs typeface="+mn-cs"/>
                          </a:rPr>
                          <m:t>1</m:t>
                        </m:r>
                      </m:sub>
                    </m:sSub>
                  </m:oMath>
                </a14:m>
                <a:endParaRPr lang="ar-AE" dirty="0"/>
              </a:p>
              <a:p>
                <a:r>
                  <a:rPr lang="nl-BE" dirty="0"/>
                  <a:t>Step 2: </a:t>
                </a:r>
                <a:r>
                  <a:rPr lang="nl-BE" dirty="0" err="1"/>
                  <a:t>Compare</a:t>
                </a:r>
                <a:r>
                  <a:rPr lang="nl-BE" dirty="0"/>
                  <a:t> </a:t>
                </a:r>
                <a:r>
                  <a:rPr lang="nl-BE" dirty="0" err="1"/>
                  <a:t>prediction</a:t>
                </a:r>
                <a:r>
                  <a:rPr lang="nl-BE" dirty="0"/>
                  <a:t> </a:t>
                </a:r>
                <a:r>
                  <a:rPr lang="nl-BE" dirty="0" err="1"/>
                  <a:t>to</a:t>
                </a:r>
                <a:r>
                  <a:rPr lang="nl-BE" dirty="0"/>
                  <a:t> </a:t>
                </a:r>
                <a:r>
                  <a:rPr lang="nl-BE" dirty="0" err="1"/>
                  <a:t>the</a:t>
                </a:r>
                <a:r>
                  <a:rPr lang="nl-BE" dirty="0"/>
                  <a:t> </a:t>
                </a:r>
                <a:r>
                  <a:rPr lang="nl-BE" i="1" dirty="0" err="1"/>
                  <a:t>true</a:t>
                </a:r>
                <a:r>
                  <a:rPr lang="nl-BE" i="1" dirty="0"/>
                  <a:t> next word</a:t>
                </a:r>
                <a:r>
                  <a:rPr lang="nl-BE" dirty="0"/>
                  <a:t> in </a:t>
                </a:r>
                <a:r>
                  <a:rPr lang="nl-BE" dirty="0" err="1"/>
                  <a:t>the</a:t>
                </a:r>
                <a:r>
                  <a:rPr lang="nl-BE" dirty="0"/>
                  <a:t> dataset (</a:t>
                </a:r>
                <a:r>
                  <a:rPr lang="nl-BE" dirty="0" err="1"/>
                  <a:t>using</a:t>
                </a:r>
                <a:r>
                  <a:rPr lang="nl-BE" dirty="0"/>
                  <a:t> cross-</a:t>
                </a:r>
                <a:r>
                  <a:rPr lang="nl-BE" dirty="0" err="1"/>
                  <a:t>entropy</a:t>
                </a:r>
                <a:r>
                  <a:rPr lang="nl-BE" dirty="0"/>
                  <a:t> </a:t>
                </a:r>
                <a:r>
                  <a:rPr lang="nl-BE" dirty="0" err="1"/>
                  <a:t>loss</a:t>
                </a:r>
                <a:r>
                  <a:rPr lang="nl-BE" dirty="0"/>
                  <a:t>).</a:t>
                </a:r>
              </a:p>
              <a:p>
                <a:r>
                  <a:rPr lang="nl-BE" dirty="0"/>
                  <a:t>Step 3: Update </a:t>
                </a:r>
                <a:r>
                  <a:rPr lang="nl-BE" dirty="0" err="1"/>
                  <a:t>weights</a:t>
                </a:r>
                <a:r>
                  <a:rPr lang="nl-BE" dirty="0"/>
                  <a:t> via </a:t>
                </a:r>
                <a:r>
                  <a:rPr lang="nl-BE" dirty="0" err="1"/>
                  <a:t>backpropagation</a:t>
                </a:r>
                <a:r>
                  <a:rPr lang="nl-BE" dirty="0"/>
                  <a:t> </a:t>
                </a:r>
                <a:r>
                  <a:rPr lang="nl-BE" dirty="0" err="1"/>
                  <a:t>through</a:t>
                </a:r>
                <a:r>
                  <a:rPr lang="nl-BE" dirty="0"/>
                  <a:t> time (BPTT).</a:t>
                </a:r>
              </a:p>
              <a:p>
                <a:r>
                  <a:rPr lang="nl-BE" dirty="0"/>
                  <a:t>Step 4: Feed </a:t>
                </a:r>
                <a:r>
                  <a:rPr lang="nl-BE" dirty="0" err="1"/>
                  <a:t>the</a:t>
                </a:r>
                <a:r>
                  <a:rPr lang="nl-BE" dirty="0"/>
                  <a:t> </a:t>
                </a:r>
                <a:r>
                  <a:rPr lang="nl-BE" i="1" dirty="0" err="1"/>
                  <a:t>true</a:t>
                </a:r>
                <a:r>
                  <a:rPr lang="nl-BE" dirty="0"/>
                  <a:t> next word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𝑤</m:t>
                        </m:r>
                      </m:e>
                      <m:sub>
                        <m:r>
                          <a:rPr lang="ar-AE" sz="1200" i="1" kern="1200">
                            <a:solidFill>
                              <a:schemeClr val="tx1"/>
                            </a:solidFill>
                            <a:latin typeface="Cambria Math" panose="02040503050406030204" pitchFamily="18" charset="0"/>
                            <a:ea typeface="+mn-ea"/>
                            <a:cs typeface="+mn-cs"/>
                          </a:rPr>
                          <m:t>𝑡</m:t>
                        </m:r>
                        <m:r>
                          <a:rPr lang="ar-AE" sz="1200" i="0" kern="1200">
                            <a:solidFill>
                              <a:schemeClr val="tx1"/>
                            </a:solidFill>
                            <a:latin typeface="Cambria Math" panose="02040503050406030204" pitchFamily="18" charset="0"/>
                            <a:ea typeface="+mn-ea"/>
                            <a:cs typeface="+mn-cs"/>
                          </a:rPr>
                          <m:t>+</m:t>
                        </m:r>
                        <m:r>
                          <a:rPr lang="ar-AE" sz="1200" i="0" kern="1200">
                            <a:solidFill>
                              <a:schemeClr val="tx1"/>
                            </a:solidFill>
                            <a:latin typeface="Cambria Math" panose="02040503050406030204" pitchFamily="18" charset="0"/>
                            <a:ea typeface="+mn-ea"/>
                            <a:cs typeface="+mn-cs"/>
                          </a:rPr>
                          <m:t>1</m:t>
                        </m:r>
                      </m:sub>
                    </m:sSub>
                  </m:oMath>
                </a14:m>
                <a:r>
                  <a:rPr lang="nl-BE" dirty="0"/>
                  <a:t>as </a:t>
                </a:r>
                <a:r>
                  <a:rPr lang="nl-BE" dirty="0" err="1"/>
                  <a:t>the</a:t>
                </a:r>
                <a:r>
                  <a:rPr lang="nl-BE" dirty="0"/>
                  <a:t> next input (</a:t>
                </a:r>
                <a:r>
                  <a:rPr lang="nl-BE" dirty="0" err="1"/>
                  <a:t>not</a:t>
                </a:r>
                <a:r>
                  <a:rPr lang="nl-BE" dirty="0"/>
                  <a:t> </a:t>
                </a:r>
                <a:r>
                  <a:rPr lang="nl-BE" dirty="0" err="1"/>
                  <a:t>the</a:t>
                </a:r>
                <a:r>
                  <a:rPr lang="nl-BE" dirty="0"/>
                  <a:t> </a:t>
                </a:r>
                <a:r>
                  <a:rPr lang="nl-BE" dirty="0" err="1"/>
                  <a:t>model’s</a:t>
                </a:r>
                <a:r>
                  <a:rPr lang="nl-BE" dirty="0"/>
                  <a:t> </a:t>
                </a:r>
                <a:r>
                  <a:rPr lang="nl-BE" dirty="0" err="1"/>
                  <a:t>prediction</a:t>
                </a:r>
                <a:r>
                  <a:rPr lang="nl-BE" dirty="0"/>
                  <a:t>).</a:t>
                </a:r>
              </a:p>
              <a:p>
                <a:r>
                  <a:rPr lang="nl-BE" i="1" dirty="0" err="1"/>
                  <a:t>Analogy</a:t>
                </a:r>
                <a:r>
                  <a:rPr lang="nl-BE" i="1" dirty="0"/>
                  <a:t>:</a:t>
                </a:r>
                <a:endParaRPr lang="nl-BE" dirty="0"/>
              </a:p>
              <a:p>
                <a:r>
                  <a:rPr lang="nl-BE" dirty="0"/>
                  <a:t>Like training a student </a:t>
                </a:r>
                <a:r>
                  <a:rPr lang="nl-BE" dirty="0" err="1"/>
                  <a:t>by</a:t>
                </a:r>
                <a:r>
                  <a:rPr lang="nl-BE" dirty="0"/>
                  <a:t> </a:t>
                </a:r>
                <a:r>
                  <a:rPr lang="nl-BE" dirty="0" err="1"/>
                  <a:t>giving</a:t>
                </a:r>
                <a:r>
                  <a:rPr lang="nl-BE" dirty="0"/>
                  <a:t> </a:t>
                </a:r>
                <a:r>
                  <a:rPr lang="nl-BE" dirty="0" err="1"/>
                  <a:t>them</a:t>
                </a:r>
                <a:r>
                  <a:rPr lang="nl-BE" dirty="0"/>
                  <a:t> </a:t>
                </a:r>
                <a:r>
                  <a:rPr lang="nl-BE" dirty="0" err="1"/>
                  <a:t>the</a:t>
                </a:r>
                <a:r>
                  <a:rPr lang="nl-BE" dirty="0"/>
                  <a:t> correct </a:t>
                </a:r>
                <a:r>
                  <a:rPr lang="nl-BE" dirty="0" err="1"/>
                  <a:t>answer</a:t>
                </a:r>
                <a:r>
                  <a:rPr lang="nl-BE" dirty="0"/>
                  <a:t> </a:t>
                </a:r>
                <a:r>
                  <a:rPr lang="nl-BE" dirty="0" err="1"/>
                  <a:t>each</a:t>
                </a:r>
                <a:r>
                  <a:rPr lang="nl-BE" dirty="0"/>
                  <a:t> time, </a:t>
                </a:r>
                <a:r>
                  <a:rPr lang="nl-BE" dirty="0" err="1"/>
                  <a:t>so</a:t>
                </a:r>
                <a:r>
                  <a:rPr lang="nl-BE" dirty="0"/>
                  <a:t> </a:t>
                </a:r>
                <a:r>
                  <a:rPr lang="nl-BE" dirty="0" err="1"/>
                  <a:t>they</a:t>
                </a:r>
                <a:r>
                  <a:rPr lang="nl-BE" dirty="0"/>
                  <a:t> </a:t>
                </a:r>
                <a:r>
                  <a:rPr lang="nl-BE" dirty="0" err="1"/>
                  <a:t>can</a:t>
                </a:r>
                <a:r>
                  <a:rPr lang="nl-BE" dirty="0"/>
                  <a:t> </a:t>
                </a:r>
                <a:r>
                  <a:rPr lang="nl-BE" dirty="0" err="1"/>
                  <a:t>learn</a:t>
                </a:r>
                <a:r>
                  <a:rPr lang="nl-BE" dirty="0"/>
                  <a:t> </a:t>
                </a:r>
                <a:r>
                  <a:rPr lang="nl-BE" dirty="0" err="1"/>
                  <a:t>what</a:t>
                </a:r>
                <a:r>
                  <a:rPr lang="nl-BE" dirty="0"/>
                  <a:t> </a:t>
                </a:r>
                <a:r>
                  <a:rPr lang="nl-BE" dirty="0" err="1"/>
                  <a:t>should</a:t>
                </a:r>
                <a:r>
                  <a:rPr lang="nl-BE" dirty="0"/>
                  <a:t> </a:t>
                </a:r>
                <a:r>
                  <a:rPr lang="nl-BE" dirty="0" err="1"/>
                  <a:t>come</a:t>
                </a:r>
                <a:r>
                  <a:rPr lang="nl-BE" dirty="0"/>
                  <a:t> next — </a:t>
                </a:r>
                <a:r>
                  <a:rPr lang="nl-BE" dirty="0" err="1"/>
                  <a:t>not</a:t>
                </a:r>
                <a:r>
                  <a:rPr lang="nl-BE" dirty="0"/>
                  <a:t> </a:t>
                </a:r>
                <a:r>
                  <a:rPr lang="nl-BE" dirty="0" err="1"/>
                  <a:t>letting</a:t>
                </a:r>
                <a:r>
                  <a:rPr lang="nl-BE" dirty="0"/>
                  <a:t> </a:t>
                </a:r>
                <a:r>
                  <a:rPr lang="nl-BE" dirty="0" err="1"/>
                  <a:t>them</a:t>
                </a:r>
                <a:r>
                  <a:rPr lang="nl-BE" dirty="0"/>
                  <a:t> </a:t>
                </a:r>
                <a:r>
                  <a:rPr lang="nl-BE" dirty="0" err="1"/>
                  <a:t>wander</a:t>
                </a:r>
                <a:r>
                  <a:rPr lang="nl-BE" dirty="0"/>
                  <a:t> off </a:t>
                </a:r>
                <a:r>
                  <a:rPr lang="nl-BE" dirty="0" err="1"/>
                  <a:t>yet</a:t>
                </a:r>
                <a:r>
                  <a:rPr lang="nl-BE" dirty="0"/>
                  <a:t>.</a:t>
                </a:r>
              </a:p>
              <a:p>
                <a:br>
                  <a:rPr lang="nl-BE" dirty="0"/>
                </a:br>
                <a:endParaRPr lang="nl-BE" dirty="0"/>
              </a:p>
              <a:p>
                <a:r>
                  <a:rPr lang="nl-BE" b="1" dirty="0" err="1"/>
                  <a:t>Why</a:t>
                </a:r>
                <a:r>
                  <a:rPr lang="nl-BE" b="1" dirty="0"/>
                  <a:t> teacher </a:t>
                </a:r>
                <a:r>
                  <a:rPr lang="nl-BE" b="1" dirty="0" err="1"/>
                  <a:t>forcing</a:t>
                </a:r>
                <a:r>
                  <a:rPr lang="nl-BE" b="1" dirty="0"/>
                  <a:t>?</a:t>
                </a:r>
              </a:p>
              <a:p>
                <a:r>
                  <a:rPr lang="nl-BE" dirty="0"/>
                  <a:t>It </a:t>
                </a:r>
                <a:r>
                  <a:rPr lang="nl-BE" dirty="0" err="1"/>
                  <a:t>stabilizes</a:t>
                </a:r>
                <a:r>
                  <a:rPr lang="nl-BE" dirty="0"/>
                  <a:t> </a:t>
                </a:r>
                <a:r>
                  <a:rPr lang="nl-BE" dirty="0" err="1"/>
                  <a:t>and</a:t>
                </a:r>
                <a:r>
                  <a:rPr lang="nl-BE" dirty="0"/>
                  <a:t> speeds up training.</a:t>
                </a:r>
              </a:p>
              <a:p>
                <a:r>
                  <a:rPr lang="nl-BE" dirty="0"/>
                  <a:t>The model </a:t>
                </a:r>
                <a:r>
                  <a:rPr lang="nl-BE" dirty="0" err="1"/>
                  <a:t>learns</a:t>
                </a:r>
                <a:r>
                  <a:rPr lang="nl-BE" dirty="0"/>
                  <a:t> </a:t>
                </a:r>
                <a:r>
                  <a:rPr lang="nl-BE" dirty="0" err="1"/>
                  <a:t>the</a:t>
                </a:r>
                <a:r>
                  <a:rPr lang="nl-BE" dirty="0"/>
                  <a:t> correct </a:t>
                </a:r>
                <a:r>
                  <a:rPr lang="nl-BE" dirty="0" err="1"/>
                  <a:t>conditional</a:t>
                </a:r>
                <a:r>
                  <a:rPr lang="nl-BE" dirty="0"/>
                  <a:t> </a:t>
                </a:r>
                <a:r>
                  <a:rPr lang="nl-BE" dirty="0" err="1"/>
                  <a:t>probabilities</a:t>
                </a:r>
                <a:r>
                  <a:rPr lang="nl-BE" dirty="0"/>
                  <a:t> </a:t>
                </a:r>
                <a:r>
                  <a:rPr lang="nl-BE" dirty="0" err="1"/>
                  <a:t>efficiently</a:t>
                </a:r>
                <a:r>
                  <a:rPr lang="nl-BE" dirty="0"/>
                  <a:t>.</a:t>
                </a:r>
              </a:p>
              <a:p>
                <a:r>
                  <a:rPr lang="nl-BE" dirty="0" err="1"/>
                  <a:t>However</a:t>
                </a:r>
                <a:r>
                  <a:rPr lang="nl-BE" dirty="0"/>
                  <a:t>, </a:t>
                </a:r>
                <a:r>
                  <a:rPr lang="nl-BE" dirty="0" err="1"/>
                  <a:t>it</a:t>
                </a:r>
                <a:r>
                  <a:rPr lang="nl-BE" dirty="0"/>
                  <a:t> </a:t>
                </a:r>
                <a:r>
                  <a:rPr lang="nl-BE" dirty="0" err="1"/>
                  <a:t>introduces</a:t>
                </a:r>
                <a:r>
                  <a:rPr lang="nl-BE" dirty="0"/>
                  <a:t> a </a:t>
                </a:r>
                <a:r>
                  <a:rPr lang="nl-BE" b="1" dirty="0"/>
                  <a:t>train–test mismatch</a:t>
                </a:r>
                <a:r>
                  <a:rPr lang="nl-BE" dirty="0"/>
                  <a:t> (</a:t>
                </a:r>
                <a:r>
                  <a:rPr lang="nl-BE" dirty="0" err="1"/>
                  <a:t>the</a:t>
                </a:r>
                <a:r>
                  <a:rPr lang="nl-BE" dirty="0"/>
                  <a:t> model never </a:t>
                </a:r>
                <a:r>
                  <a:rPr lang="nl-BE" dirty="0" err="1"/>
                  <a:t>sees</a:t>
                </a:r>
                <a:r>
                  <a:rPr lang="nl-BE" dirty="0"/>
                  <a:t> </a:t>
                </a:r>
                <a:r>
                  <a:rPr lang="nl-BE" dirty="0" err="1"/>
                  <a:t>its</a:t>
                </a:r>
                <a:r>
                  <a:rPr lang="nl-BE" dirty="0"/>
                  <a:t> </a:t>
                </a:r>
                <a:r>
                  <a:rPr lang="nl-BE" dirty="0" err="1"/>
                  <a:t>own</a:t>
                </a:r>
                <a:r>
                  <a:rPr lang="nl-BE" dirty="0"/>
                  <a:t> mistakes </a:t>
                </a:r>
                <a:r>
                  <a:rPr lang="nl-BE" dirty="0" err="1"/>
                  <a:t>during</a:t>
                </a:r>
                <a:r>
                  <a:rPr lang="nl-BE" dirty="0"/>
                  <a:t> training).</a:t>
                </a:r>
              </a:p>
              <a:p>
                <a:r>
                  <a:rPr lang="nl-BE" dirty="0" err="1"/>
                  <a:t>This</a:t>
                </a:r>
                <a:r>
                  <a:rPr lang="nl-BE" dirty="0"/>
                  <a:t> mismatch is </a:t>
                </a:r>
                <a:r>
                  <a:rPr lang="nl-BE" dirty="0" err="1"/>
                  <a:t>called</a:t>
                </a:r>
                <a:r>
                  <a:rPr lang="nl-BE" dirty="0"/>
                  <a:t> </a:t>
                </a:r>
                <a:r>
                  <a:rPr lang="nl-BE" b="1" dirty="0"/>
                  <a:t>exposure bias</a:t>
                </a:r>
                <a:r>
                  <a:rPr lang="nl-BE" dirty="0"/>
                  <a:t> — </a:t>
                </a:r>
                <a:r>
                  <a:rPr lang="nl-BE" dirty="0" err="1"/>
                  <a:t>during</a:t>
                </a:r>
                <a:r>
                  <a:rPr lang="nl-BE" dirty="0"/>
                  <a:t> </a:t>
                </a:r>
                <a:r>
                  <a:rPr lang="nl-BE" dirty="0" err="1"/>
                  <a:t>generation</a:t>
                </a:r>
                <a:r>
                  <a:rPr lang="nl-BE" dirty="0"/>
                  <a:t>, small </a:t>
                </a:r>
                <a:r>
                  <a:rPr lang="nl-BE" dirty="0" err="1"/>
                  <a:t>errors</a:t>
                </a:r>
                <a:r>
                  <a:rPr lang="nl-BE" dirty="0"/>
                  <a:t> </a:t>
                </a:r>
                <a:r>
                  <a:rPr lang="nl-BE" dirty="0" err="1"/>
                  <a:t>can</a:t>
                </a:r>
                <a:r>
                  <a:rPr lang="nl-BE" dirty="0"/>
                  <a:t> </a:t>
                </a:r>
                <a:r>
                  <a:rPr lang="nl-BE" dirty="0" err="1"/>
                  <a:t>accumulate</a:t>
                </a:r>
                <a:r>
                  <a:rPr lang="nl-BE" dirty="0"/>
                  <a:t> </a:t>
                </a:r>
                <a:r>
                  <a:rPr lang="nl-BE" dirty="0" err="1"/>
                  <a:t>since</a:t>
                </a:r>
                <a:r>
                  <a:rPr lang="nl-BE" dirty="0"/>
                  <a:t> </a:t>
                </a:r>
                <a:r>
                  <a:rPr lang="nl-BE" dirty="0" err="1"/>
                  <a:t>it</a:t>
                </a:r>
                <a:r>
                  <a:rPr lang="nl-BE" dirty="0"/>
                  <a:t> must </a:t>
                </a:r>
                <a:r>
                  <a:rPr lang="nl-BE" dirty="0" err="1"/>
                  <a:t>rely</a:t>
                </a:r>
                <a:r>
                  <a:rPr lang="nl-BE" dirty="0"/>
                  <a:t> on </a:t>
                </a:r>
                <a:r>
                  <a:rPr lang="nl-BE" dirty="0" err="1"/>
                  <a:t>its</a:t>
                </a:r>
                <a:r>
                  <a:rPr lang="nl-BE" dirty="0"/>
                  <a:t> </a:t>
                </a:r>
                <a:r>
                  <a:rPr lang="nl-BE" dirty="0" err="1"/>
                  <a:t>own</a:t>
                </a:r>
                <a:r>
                  <a:rPr lang="nl-BE" dirty="0"/>
                  <a:t> </a:t>
                </a:r>
                <a:r>
                  <a:rPr lang="nl-BE" dirty="0" err="1"/>
                  <a:t>outputs</a:t>
                </a:r>
                <a:r>
                  <a:rPr lang="nl-BE" dirty="0"/>
                  <a:t>.</a:t>
                </a:r>
              </a:p>
              <a:p>
                <a:br>
                  <a:rPr lang="nl-BE" dirty="0"/>
                </a:br>
                <a:endParaRPr lang="nl-BE" dirty="0"/>
              </a:p>
              <a:p>
                <a:r>
                  <a:rPr lang="nl-BE" b="1" dirty="0" err="1"/>
                  <a:t>During</a:t>
                </a:r>
                <a:r>
                  <a:rPr lang="nl-BE" b="1" dirty="0"/>
                  <a:t> Evaluation or </a:t>
                </a:r>
                <a:r>
                  <a:rPr lang="nl-BE" b="1" dirty="0" err="1"/>
                  <a:t>Text</a:t>
                </a:r>
                <a:r>
                  <a:rPr lang="nl-BE" b="1" dirty="0"/>
                  <a:t> </a:t>
                </a:r>
                <a:r>
                  <a:rPr lang="nl-BE" b="1" dirty="0" err="1"/>
                  <a:t>Generation</a:t>
                </a:r>
                <a:r>
                  <a:rPr lang="nl-BE" b="1" dirty="0"/>
                  <a:t> — Sampling</a:t>
                </a:r>
              </a:p>
              <a:p>
                <a:r>
                  <a:rPr lang="nl-BE" dirty="0" err="1"/>
                  <a:t>When</a:t>
                </a:r>
                <a:r>
                  <a:rPr lang="nl-BE" dirty="0"/>
                  <a:t> </a:t>
                </a:r>
                <a:r>
                  <a:rPr lang="nl-BE" dirty="0" err="1"/>
                  <a:t>generating</a:t>
                </a:r>
                <a:r>
                  <a:rPr lang="nl-BE" dirty="0"/>
                  <a:t> </a:t>
                </a:r>
                <a:r>
                  <a:rPr lang="nl-BE" dirty="0" err="1"/>
                  <a:t>text</a:t>
                </a:r>
                <a:r>
                  <a:rPr lang="nl-BE" dirty="0"/>
                  <a:t> (</a:t>
                </a:r>
                <a:r>
                  <a:rPr lang="nl-BE" dirty="0" err="1"/>
                  <a:t>evaluation</a:t>
                </a:r>
                <a:r>
                  <a:rPr lang="nl-BE" dirty="0"/>
                  <a:t> or </a:t>
                </a:r>
                <a:r>
                  <a:rPr lang="nl-BE" dirty="0" err="1"/>
                  <a:t>inference</a:t>
                </a:r>
                <a:r>
                  <a:rPr lang="nl-BE" dirty="0"/>
                  <a:t>), we no </a:t>
                </a:r>
                <a:r>
                  <a:rPr lang="nl-BE" dirty="0" err="1"/>
                  <a:t>longer</a:t>
                </a:r>
                <a:r>
                  <a:rPr lang="nl-BE" dirty="0"/>
                  <a:t> have </a:t>
                </a:r>
                <a:r>
                  <a:rPr lang="nl-BE" dirty="0" err="1"/>
                  <a:t>the</a:t>
                </a:r>
                <a:r>
                  <a:rPr lang="nl-BE" dirty="0"/>
                  <a:t> “</a:t>
                </a:r>
                <a:r>
                  <a:rPr lang="nl-BE" dirty="0" err="1"/>
                  <a:t>true</a:t>
                </a:r>
                <a:r>
                  <a:rPr lang="nl-BE" dirty="0"/>
                  <a:t> next word.”</a:t>
                </a:r>
                <a:br>
                  <a:rPr lang="nl-BE" dirty="0"/>
                </a:br>
                <a:r>
                  <a:rPr lang="nl-BE" dirty="0"/>
                  <a:t>The model must </a:t>
                </a:r>
                <a:r>
                  <a:rPr lang="nl-BE" b="1" dirty="0"/>
                  <a:t>sample </a:t>
                </a:r>
                <a:r>
                  <a:rPr lang="nl-BE" b="1" dirty="0" err="1"/>
                  <a:t>from</a:t>
                </a:r>
                <a:r>
                  <a:rPr lang="nl-BE" b="1" dirty="0"/>
                  <a:t> </a:t>
                </a:r>
                <a:r>
                  <a:rPr lang="nl-BE" b="1" dirty="0" err="1"/>
                  <a:t>its</a:t>
                </a:r>
                <a:r>
                  <a:rPr lang="nl-BE" b="1" dirty="0"/>
                  <a:t> </a:t>
                </a:r>
                <a:r>
                  <a:rPr lang="nl-BE" b="1" dirty="0" err="1"/>
                  <a:t>own</a:t>
                </a:r>
                <a:r>
                  <a:rPr lang="nl-BE" b="1" dirty="0"/>
                  <a:t> output </a:t>
                </a:r>
                <a:r>
                  <a:rPr lang="nl-BE" b="1" dirty="0" err="1"/>
                  <a:t>distribution</a:t>
                </a:r>
                <a:r>
                  <a:rPr lang="nl-BE" dirty="0"/>
                  <a:t> </a:t>
                </a:r>
                <a:r>
                  <a:rPr lang="nl-BE" dirty="0" err="1"/>
                  <a:t>to</a:t>
                </a:r>
                <a:r>
                  <a:rPr lang="nl-BE" dirty="0"/>
                  <a:t> </a:t>
                </a:r>
                <a:r>
                  <a:rPr lang="nl-BE" dirty="0" err="1"/>
                  <a:t>decide</a:t>
                </a:r>
                <a:r>
                  <a:rPr lang="nl-BE" dirty="0"/>
                  <a:t> </a:t>
                </a:r>
                <a:r>
                  <a:rPr lang="nl-BE" dirty="0" err="1"/>
                  <a:t>what</a:t>
                </a:r>
                <a:r>
                  <a:rPr lang="nl-BE" dirty="0"/>
                  <a:t> word </a:t>
                </a:r>
                <a:r>
                  <a:rPr lang="nl-BE" dirty="0" err="1"/>
                  <a:t>comes</a:t>
                </a:r>
                <a:r>
                  <a:rPr lang="nl-BE" dirty="0"/>
                  <a:t> next.</a:t>
                </a:r>
              </a:p>
              <a:p>
                <a:r>
                  <a:rPr lang="nl-BE" dirty="0"/>
                  <a:t>At </a:t>
                </a:r>
                <a:r>
                  <a:rPr lang="nl-BE" dirty="0" err="1"/>
                  <a:t>each</a:t>
                </a:r>
                <a:r>
                  <a:rPr lang="nl-BE" dirty="0"/>
                  <a:t> timestep:</a:t>
                </a:r>
              </a:p>
              <a:p>
                <a:r>
                  <a:rPr lang="nl-BE" dirty="0"/>
                  <a:t>The model </a:t>
                </a:r>
                <a:r>
                  <a:rPr lang="nl-BE" dirty="0" err="1"/>
                  <a:t>outputs</a:t>
                </a:r>
                <a:r>
                  <a:rPr lang="nl-BE" dirty="0"/>
                  <a:t> a </a:t>
                </a:r>
                <a:r>
                  <a:rPr lang="nl-BE" dirty="0" err="1"/>
                  <a:t>probability</a:t>
                </a:r>
                <a:r>
                  <a:rPr lang="nl-BE" dirty="0"/>
                  <a:t> </a:t>
                </a:r>
                <a:r>
                  <a:rPr lang="nl-BE" dirty="0" err="1"/>
                  <a:t>distribution</a:t>
                </a:r>
                <a:r>
                  <a:rPr lang="nl-BE" dirty="0"/>
                  <a:t> over </a:t>
                </a:r>
                <a:r>
                  <a:rPr lang="nl-BE" dirty="0" err="1"/>
                  <a:t>the</a:t>
                </a:r>
                <a:r>
                  <a:rPr lang="nl-BE" dirty="0"/>
                  <a:t> </a:t>
                </a:r>
                <a:r>
                  <a:rPr lang="nl-BE" dirty="0" err="1"/>
                  <a:t>vocabulary</a:t>
                </a:r>
                <a:r>
                  <a:rPr lang="nl-BE" dirty="0"/>
                  <a:t>.</a:t>
                </a:r>
              </a:p>
              <a:p>
                <a:r>
                  <a:rPr lang="nl-BE" dirty="0" err="1"/>
                  <a:t>One</a:t>
                </a:r>
                <a:r>
                  <a:rPr lang="nl-BE" dirty="0"/>
                  <a:t> word is </a:t>
                </a:r>
                <a:r>
                  <a:rPr lang="nl-BE" b="1" dirty="0" err="1"/>
                  <a:t>chosen</a:t>
                </a:r>
                <a:r>
                  <a:rPr lang="nl-BE" b="1" dirty="0"/>
                  <a:t> (</a:t>
                </a:r>
                <a:r>
                  <a:rPr lang="nl-BE" b="1" dirty="0" err="1"/>
                  <a:t>sampled</a:t>
                </a:r>
                <a:r>
                  <a:rPr lang="nl-BE" b="1" dirty="0"/>
                  <a:t>)</a:t>
                </a:r>
                <a:r>
                  <a:rPr lang="nl-BE" dirty="0"/>
                  <a:t> </a:t>
                </a:r>
                <a:r>
                  <a:rPr lang="nl-BE" dirty="0" err="1"/>
                  <a:t>according</a:t>
                </a:r>
                <a:r>
                  <a:rPr lang="nl-BE" dirty="0"/>
                  <a:t> </a:t>
                </a:r>
                <a:r>
                  <a:rPr lang="nl-BE" dirty="0" err="1"/>
                  <a:t>to</a:t>
                </a:r>
                <a:r>
                  <a:rPr lang="nl-BE" dirty="0"/>
                  <a:t> </a:t>
                </a:r>
                <a:r>
                  <a:rPr lang="nl-BE" dirty="0" err="1"/>
                  <a:t>some</a:t>
                </a:r>
                <a:r>
                  <a:rPr lang="nl-BE" dirty="0"/>
                  <a:t> </a:t>
                </a:r>
                <a:r>
                  <a:rPr lang="nl-BE" b="1" dirty="0" err="1"/>
                  <a:t>decoding</a:t>
                </a:r>
                <a:r>
                  <a:rPr lang="nl-BE" b="1" dirty="0"/>
                  <a:t> </a:t>
                </a:r>
                <a:r>
                  <a:rPr lang="nl-BE" b="1" dirty="0" err="1"/>
                  <a:t>strategy</a:t>
                </a:r>
                <a:r>
                  <a:rPr lang="nl-BE" b="1" dirty="0"/>
                  <a:t>.</a:t>
                </a:r>
                <a:endParaRPr lang="nl-BE" dirty="0"/>
              </a:p>
              <a:p>
                <a:r>
                  <a:rPr lang="nl-BE" dirty="0" err="1"/>
                  <a:t>That</a:t>
                </a:r>
                <a:r>
                  <a:rPr lang="nl-BE" dirty="0"/>
                  <a:t> </a:t>
                </a:r>
                <a:r>
                  <a:rPr lang="nl-BE" dirty="0" err="1"/>
                  <a:t>chosen</a:t>
                </a:r>
                <a:r>
                  <a:rPr lang="nl-BE" dirty="0"/>
                  <a:t> word is </a:t>
                </a:r>
                <a:r>
                  <a:rPr lang="nl-BE" dirty="0" err="1"/>
                  <a:t>fed</a:t>
                </a:r>
                <a:r>
                  <a:rPr lang="nl-BE" dirty="0"/>
                  <a:t> back as input </a:t>
                </a:r>
                <a:r>
                  <a:rPr lang="nl-BE" dirty="0" err="1"/>
                  <a:t>for</a:t>
                </a:r>
                <a:r>
                  <a:rPr lang="nl-BE" dirty="0"/>
                  <a:t> </a:t>
                </a:r>
                <a:r>
                  <a:rPr lang="nl-BE" dirty="0" err="1"/>
                  <a:t>the</a:t>
                </a:r>
                <a:r>
                  <a:rPr lang="nl-BE" dirty="0"/>
                  <a:t> next timestep.</a:t>
                </a:r>
              </a:p>
              <a:p>
                <a:endParaRPr lang="nl-BE" dirty="0"/>
              </a:p>
            </p:txBody>
          </p:sp>
        </mc:Choice>
        <mc:Fallback xmlns="">
          <p:sp>
            <p:nvSpPr>
              <p:cNvPr id="3" name="Notes Placeholder 2"/>
              <p:cNvSpPr>
                <a:spLocks noGrp="1"/>
              </p:cNvSpPr>
              <p:nvPr>
                <p:ph type="body" idx="1"/>
              </p:nvPr>
            </p:nvSpPr>
            <p:spPr/>
            <p:txBody>
              <a:bodyPr/>
              <a:lstStyle/>
              <a:p>
                <a:r>
                  <a:rPr lang="nl-BE" b="1" dirty="0" err="1"/>
                  <a:t>What</a:t>
                </a:r>
                <a:r>
                  <a:rPr lang="nl-BE" b="1" dirty="0"/>
                  <a:t> </a:t>
                </a:r>
                <a:r>
                  <a:rPr lang="nl-BE" b="1" dirty="0" err="1"/>
                  <a:t>the</a:t>
                </a:r>
                <a:r>
                  <a:rPr lang="nl-BE" b="1" dirty="0"/>
                  <a:t> RNN </a:t>
                </a:r>
                <a:r>
                  <a:rPr lang="nl-BE" b="1" dirty="0" err="1"/>
                  <a:t>Outputs</a:t>
                </a:r>
                <a:endParaRPr lang="nl-BE" b="1" dirty="0"/>
              </a:p>
              <a:p>
                <a:r>
                  <a:rPr lang="nl-BE" dirty="0"/>
                  <a:t>At </a:t>
                </a:r>
                <a:r>
                  <a:rPr lang="nl-BE" dirty="0" err="1"/>
                  <a:t>each</a:t>
                </a:r>
                <a:r>
                  <a:rPr lang="nl-BE" dirty="0"/>
                  <a:t> timestep </a:t>
                </a:r>
                <a:r>
                  <a:rPr lang="nl-BE" i="1" dirty="0"/>
                  <a:t>t</a:t>
                </a:r>
                <a:r>
                  <a:rPr lang="nl-BE" dirty="0"/>
                  <a:t>, </a:t>
                </a:r>
                <a:r>
                  <a:rPr lang="nl-BE" dirty="0" err="1"/>
                  <a:t>the</a:t>
                </a:r>
                <a:r>
                  <a:rPr lang="nl-BE" dirty="0"/>
                  <a:t> RNN:</a:t>
                </a:r>
              </a:p>
              <a:p>
                <a:r>
                  <a:rPr lang="nl-BE" dirty="0"/>
                  <a:t>Takes input: </a:t>
                </a:r>
                <a:r>
                  <a:rPr lang="nl-BE" dirty="0" err="1"/>
                  <a:t>the</a:t>
                </a:r>
                <a:r>
                  <a:rPr lang="nl-BE" dirty="0"/>
                  <a:t> </a:t>
                </a:r>
                <a:r>
                  <a:rPr lang="nl-BE" dirty="0" err="1"/>
                  <a:t>embedding</a:t>
                </a:r>
                <a:r>
                  <a:rPr lang="nl-BE" dirty="0"/>
                  <a:t> of word </a:t>
                </a:r>
                <a:r>
                  <a:rPr lang="ar-AE" sz="1200" i="0" kern="1200">
                    <a:solidFill>
                      <a:schemeClr val="tx1"/>
                    </a:solidFill>
                    <a:latin typeface="+mn-lt"/>
                    <a:ea typeface="+mn-ea"/>
                    <a:cs typeface="+mn-cs"/>
                  </a:rPr>
                  <a:t>𝑤_𝑡</a:t>
                </a:r>
                <a:endParaRPr lang="ar-AE" dirty="0"/>
              </a:p>
              <a:p>
                <a:r>
                  <a:rPr lang="nl-BE" dirty="0"/>
                  <a:t>Updates </a:t>
                </a:r>
                <a:r>
                  <a:rPr lang="nl-BE" dirty="0" err="1"/>
                  <a:t>its</a:t>
                </a:r>
                <a:r>
                  <a:rPr lang="nl-BE" dirty="0"/>
                  <a:t> </a:t>
                </a:r>
                <a:r>
                  <a:rPr lang="nl-BE" b="1" dirty="0" err="1"/>
                  <a:t>hidden</a:t>
                </a:r>
                <a:r>
                  <a:rPr lang="nl-BE" b="1" dirty="0"/>
                  <a:t> state</a:t>
                </a:r>
                <a:r>
                  <a:rPr lang="nl-BE" dirty="0"/>
                  <a:t> </a:t>
                </a:r>
                <a:r>
                  <a:rPr lang="ar-AE" sz="1200" i="0" kern="1200">
                    <a:solidFill>
                      <a:schemeClr val="tx1"/>
                    </a:solidFill>
                    <a:latin typeface="+mn-lt"/>
                    <a:ea typeface="+mn-ea"/>
                    <a:cs typeface="+mn-cs"/>
                  </a:rPr>
                  <a:t>ℎ_𝑡</a:t>
                </a:r>
                <a:endParaRPr lang="ar-AE" dirty="0"/>
              </a:p>
              <a:p>
                <a:r>
                  <a:rPr lang="nl-BE" dirty="0"/>
                  <a:t>Passes </a:t>
                </a:r>
                <a:r>
                  <a:rPr lang="ar-AE" sz="1200" i="0" kern="1200">
                    <a:solidFill>
                      <a:schemeClr val="tx1"/>
                    </a:solidFill>
                    <a:latin typeface="+mn-lt"/>
                    <a:ea typeface="+mn-ea"/>
                    <a:cs typeface="+mn-cs"/>
                  </a:rPr>
                  <a:t>ℎ_𝑡</a:t>
                </a:r>
                <a:r>
                  <a:rPr lang="nl-BE" dirty="0" err="1"/>
                  <a:t>through</a:t>
                </a:r>
                <a:r>
                  <a:rPr lang="nl-BE" dirty="0"/>
                  <a:t> </a:t>
                </a:r>
                <a:r>
                  <a:rPr lang="nl-BE" dirty="0" err="1"/>
                  <a:t>an</a:t>
                </a:r>
                <a:r>
                  <a:rPr lang="nl-BE" dirty="0"/>
                  <a:t> output </a:t>
                </a:r>
                <a:r>
                  <a:rPr lang="nl-BE" dirty="0" err="1"/>
                  <a:t>layer</a:t>
                </a:r>
                <a:r>
                  <a:rPr lang="nl-BE" dirty="0"/>
                  <a:t> (</a:t>
                </a:r>
                <a:r>
                  <a:rPr lang="nl-BE" dirty="0" err="1"/>
                  <a:t>often</a:t>
                </a:r>
                <a:r>
                  <a:rPr lang="nl-BE" dirty="0"/>
                  <a:t> a </a:t>
                </a:r>
                <a:r>
                  <a:rPr lang="nl-BE" dirty="0" err="1"/>
                  <a:t>linear</a:t>
                </a:r>
                <a:r>
                  <a:rPr lang="nl-BE" dirty="0"/>
                  <a:t> </a:t>
                </a:r>
                <a:r>
                  <a:rPr lang="nl-BE" dirty="0" err="1"/>
                  <a:t>layer</a:t>
                </a:r>
                <a:r>
                  <a:rPr lang="nl-BE" dirty="0"/>
                  <a:t> + </a:t>
                </a:r>
                <a:r>
                  <a:rPr lang="nl-BE" dirty="0" err="1"/>
                  <a:t>softmax</a:t>
                </a:r>
                <a:r>
                  <a:rPr lang="nl-BE" dirty="0"/>
                  <a:t>)</a:t>
                </a:r>
              </a:p>
              <a:p>
                <a:r>
                  <a:rPr lang="nl-BE" dirty="0" err="1"/>
                  <a:t>Produces</a:t>
                </a:r>
                <a:r>
                  <a:rPr lang="nl-BE" dirty="0"/>
                  <a:t> a </a:t>
                </a:r>
                <a:r>
                  <a:rPr lang="nl-BE" b="1" dirty="0" err="1"/>
                  <a:t>probability</a:t>
                </a:r>
                <a:r>
                  <a:rPr lang="nl-BE" b="1" dirty="0"/>
                  <a:t> </a:t>
                </a:r>
                <a:r>
                  <a:rPr lang="nl-BE" b="1" dirty="0" err="1"/>
                  <a:t>distribution</a:t>
                </a:r>
                <a:r>
                  <a:rPr lang="nl-BE" dirty="0"/>
                  <a:t> over </a:t>
                </a:r>
                <a:r>
                  <a:rPr lang="nl-BE" dirty="0" err="1"/>
                  <a:t>all</a:t>
                </a:r>
                <a:r>
                  <a:rPr lang="nl-BE" dirty="0"/>
                  <a:t> </a:t>
                </a:r>
                <a:r>
                  <a:rPr lang="nl-BE" dirty="0" err="1"/>
                  <a:t>possible</a:t>
                </a:r>
                <a:r>
                  <a:rPr lang="nl-BE" dirty="0"/>
                  <a:t> next </a:t>
                </a:r>
                <a:r>
                  <a:rPr lang="nl-BE" dirty="0" err="1"/>
                  <a:t>words</a:t>
                </a:r>
                <a:r>
                  <a:rPr lang="nl-BE" dirty="0"/>
                  <a:t> </a:t>
                </a:r>
                <a:r>
                  <a:rPr lang="nl-BE" sz="1200" i="0" kern="1200">
                    <a:solidFill>
                      <a:schemeClr val="tx1"/>
                    </a:solidFill>
                    <a:latin typeface="+mn-lt"/>
                    <a:ea typeface="+mn-ea"/>
                    <a:cs typeface="+mn-cs"/>
                  </a:rPr>
                  <a:t>𝑃</a:t>
                </a:r>
                <a:r>
                  <a:rPr lang="ar-AE" sz="1200" i="0" kern="1200">
                    <a:solidFill>
                      <a:schemeClr val="tx1"/>
                    </a:solidFill>
                    <a:latin typeface="+mn-lt"/>
                    <a:ea typeface="+mn-ea"/>
                    <a:cs typeface="+mn-cs"/>
                  </a:rPr>
                  <a:t>(𝑤_(𝑡+1)ⓜ,∣ⓜ,𝑤_1ⓜ,𝑤_2...𝑤_𝑡 )</a:t>
                </a:r>
                <a:endParaRPr lang="ar-AE" dirty="0"/>
              </a:p>
              <a:p>
                <a:r>
                  <a:rPr lang="nl-BE" dirty="0" err="1"/>
                  <a:t>So</a:t>
                </a:r>
                <a:r>
                  <a:rPr lang="nl-BE" dirty="0"/>
                  <a:t>:</a:t>
                </a:r>
              </a:p>
              <a:p>
                <a:r>
                  <a:rPr lang="nl-BE" dirty="0"/>
                  <a:t>Output = “How </a:t>
                </a:r>
                <a:r>
                  <a:rPr lang="nl-BE" dirty="0" err="1"/>
                  <a:t>likely</a:t>
                </a:r>
                <a:r>
                  <a:rPr lang="nl-BE" dirty="0"/>
                  <a:t> is </a:t>
                </a:r>
                <a:r>
                  <a:rPr lang="nl-BE" dirty="0" err="1"/>
                  <a:t>each</a:t>
                </a:r>
                <a:r>
                  <a:rPr lang="nl-BE" dirty="0"/>
                  <a:t> word </a:t>
                </a:r>
                <a:r>
                  <a:rPr lang="nl-BE" dirty="0" err="1"/>
                  <a:t>to</a:t>
                </a:r>
                <a:r>
                  <a:rPr lang="nl-BE" dirty="0"/>
                  <a:t> </a:t>
                </a:r>
                <a:r>
                  <a:rPr lang="nl-BE" dirty="0" err="1"/>
                  <a:t>come</a:t>
                </a:r>
                <a:r>
                  <a:rPr lang="nl-BE" dirty="0"/>
                  <a:t> next?”</a:t>
                </a:r>
              </a:p>
              <a:p>
                <a:br>
                  <a:rPr lang="nl-BE" dirty="0"/>
                </a:br>
                <a:endParaRPr lang="nl-BE" dirty="0"/>
              </a:p>
              <a:p>
                <a:r>
                  <a:rPr lang="nl-BE" b="1" dirty="0" err="1"/>
                  <a:t>During</a:t>
                </a:r>
                <a:r>
                  <a:rPr lang="nl-BE" b="1" dirty="0"/>
                  <a:t> Training — “Teacher </a:t>
                </a:r>
                <a:r>
                  <a:rPr lang="nl-BE" b="1" dirty="0" err="1"/>
                  <a:t>Forcing</a:t>
                </a:r>
                <a:r>
                  <a:rPr lang="nl-BE" b="1" dirty="0"/>
                  <a:t>”</a:t>
                </a:r>
              </a:p>
              <a:p>
                <a:r>
                  <a:rPr lang="nl-BE" dirty="0" err="1"/>
                  <a:t>During</a:t>
                </a:r>
                <a:r>
                  <a:rPr lang="nl-BE" dirty="0"/>
                  <a:t> training, </a:t>
                </a:r>
                <a:r>
                  <a:rPr lang="nl-BE" dirty="0" err="1"/>
                  <a:t>the</a:t>
                </a:r>
                <a:r>
                  <a:rPr lang="nl-BE" dirty="0"/>
                  <a:t> model </a:t>
                </a:r>
                <a:r>
                  <a:rPr lang="nl-BE" b="1" dirty="0"/>
                  <a:t>does </a:t>
                </a:r>
                <a:r>
                  <a:rPr lang="nl-BE" b="1" dirty="0" err="1"/>
                  <a:t>not</a:t>
                </a:r>
                <a:r>
                  <a:rPr lang="nl-BE" b="1" dirty="0"/>
                  <a:t> sample</a:t>
                </a:r>
                <a:r>
                  <a:rPr lang="nl-BE" dirty="0"/>
                  <a:t> </a:t>
                </a:r>
                <a:r>
                  <a:rPr lang="nl-BE" dirty="0" err="1"/>
                  <a:t>from</a:t>
                </a:r>
                <a:r>
                  <a:rPr lang="nl-BE" dirty="0"/>
                  <a:t> </a:t>
                </a:r>
                <a:r>
                  <a:rPr lang="nl-BE" dirty="0" err="1"/>
                  <a:t>its</a:t>
                </a:r>
                <a:r>
                  <a:rPr lang="nl-BE" dirty="0"/>
                  <a:t> </a:t>
                </a:r>
                <a:r>
                  <a:rPr lang="nl-BE" dirty="0" err="1"/>
                  <a:t>own</a:t>
                </a:r>
                <a:r>
                  <a:rPr lang="nl-BE" dirty="0"/>
                  <a:t> </a:t>
                </a:r>
                <a:r>
                  <a:rPr lang="nl-BE" dirty="0" err="1"/>
                  <a:t>predictions</a:t>
                </a:r>
                <a:r>
                  <a:rPr lang="nl-BE" dirty="0"/>
                  <a:t>.</a:t>
                </a:r>
                <a:br>
                  <a:rPr lang="nl-BE" dirty="0"/>
                </a:br>
                <a:r>
                  <a:rPr lang="nl-BE" dirty="0" err="1"/>
                  <a:t>Instead</a:t>
                </a:r>
                <a:r>
                  <a:rPr lang="nl-BE" dirty="0"/>
                  <a:t>, </a:t>
                </a:r>
                <a:r>
                  <a:rPr lang="nl-BE" dirty="0" err="1"/>
                  <a:t>it</a:t>
                </a:r>
                <a:r>
                  <a:rPr lang="nl-BE" dirty="0"/>
                  <a:t> </a:t>
                </a:r>
                <a:r>
                  <a:rPr lang="nl-BE" dirty="0" err="1"/>
                  <a:t>always</a:t>
                </a:r>
                <a:r>
                  <a:rPr lang="nl-BE" dirty="0"/>
                  <a:t> </a:t>
                </a:r>
                <a:r>
                  <a:rPr lang="nl-BE" dirty="0" err="1"/>
                  <a:t>receives</a:t>
                </a:r>
                <a:r>
                  <a:rPr lang="nl-BE" dirty="0"/>
                  <a:t> </a:t>
                </a:r>
                <a:r>
                  <a:rPr lang="nl-BE" dirty="0" err="1"/>
                  <a:t>the</a:t>
                </a:r>
                <a:r>
                  <a:rPr lang="nl-BE" dirty="0"/>
                  <a:t> </a:t>
                </a:r>
                <a:r>
                  <a:rPr lang="nl-BE" i="1" dirty="0" err="1"/>
                  <a:t>true</a:t>
                </a:r>
                <a:r>
                  <a:rPr lang="nl-BE" i="1" dirty="0"/>
                  <a:t> next word</a:t>
                </a:r>
                <a:r>
                  <a:rPr lang="nl-BE" dirty="0"/>
                  <a:t> </a:t>
                </a:r>
                <a:r>
                  <a:rPr lang="nl-BE" dirty="0" err="1"/>
                  <a:t>from</a:t>
                </a:r>
                <a:r>
                  <a:rPr lang="nl-BE" dirty="0"/>
                  <a:t> </a:t>
                </a:r>
                <a:r>
                  <a:rPr lang="nl-BE" dirty="0" err="1"/>
                  <a:t>the</a:t>
                </a:r>
                <a:r>
                  <a:rPr lang="nl-BE" dirty="0"/>
                  <a:t> training data as input </a:t>
                </a:r>
                <a:r>
                  <a:rPr lang="nl-BE" dirty="0" err="1"/>
                  <a:t>for</a:t>
                </a:r>
                <a:r>
                  <a:rPr lang="nl-BE" dirty="0"/>
                  <a:t> </a:t>
                </a:r>
                <a:r>
                  <a:rPr lang="nl-BE" dirty="0" err="1"/>
                  <a:t>the</a:t>
                </a:r>
                <a:r>
                  <a:rPr lang="nl-BE" dirty="0"/>
                  <a:t> next timestep.</a:t>
                </a:r>
                <a:br>
                  <a:rPr lang="nl-BE" dirty="0"/>
                </a:br>
                <a:r>
                  <a:rPr lang="nl-BE" dirty="0" err="1"/>
                  <a:t>This</a:t>
                </a:r>
                <a:r>
                  <a:rPr lang="nl-BE" dirty="0"/>
                  <a:t> is </a:t>
                </a:r>
                <a:r>
                  <a:rPr lang="nl-BE" dirty="0" err="1"/>
                  <a:t>called</a:t>
                </a:r>
                <a:r>
                  <a:rPr lang="nl-BE" dirty="0"/>
                  <a:t> </a:t>
                </a:r>
                <a:r>
                  <a:rPr lang="nl-BE" b="1" dirty="0"/>
                  <a:t>teacher </a:t>
                </a:r>
                <a:r>
                  <a:rPr lang="nl-BE" b="1" dirty="0" err="1"/>
                  <a:t>forcing</a:t>
                </a:r>
                <a:r>
                  <a:rPr lang="nl-BE" dirty="0"/>
                  <a:t>.</a:t>
                </a:r>
              </a:p>
              <a:p>
                <a:r>
                  <a:rPr lang="nl-BE" b="1" dirty="0"/>
                  <a:t>How </a:t>
                </a:r>
                <a:r>
                  <a:rPr lang="nl-BE" b="1" dirty="0" err="1"/>
                  <a:t>it</a:t>
                </a:r>
                <a:r>
                  <a:rPr lang="nl-BE" b="1" dirty="0"/>
                  <a:t> </a:t>
                </a:r>
                <a:r>
                  <a:rPr lang="nl-BE" b="1" dirty="0" err="1"/>
                  <a:t>works</a:t>
                </a:r>
                <a:endParaRPr lang="nl-BE" b="1" dirty="0"/>
              </a:p>
              <a:p>
                <a:r>
                  <a:rPr lang="nl-BE" dirty="0"/>
                  <a:t>Step 1: Feed word </a:t>
                </a:r>
                <a:r>
                  <a:rPr lang="ar-AE" sz="1200" i="0" kern="1200">
                    <a:solidFill>
                      <a:schemeClr val="tx1"/>
                    </a:solidFill>
                    <a:latin typeface="+mn-lt"/>
                    <a:ea typeface="+mn-ea"/>
                    <a:cs typeface="+mn-cs"/>
                  </a:rPr>
                  <a:t>𝑤_𝑡</a:t>
                </a:r>
                <a:r>
                  <a:rPr lang="ar-AE" dirty="0"/>
                  <a:t>→ </a:t>
                </a:r>
                <a:r>
                  <a:rPr lang="nl-BE" dirty="0"/>
                  <a:t>RNN </a:t>
                </a:r>
                <a:r>
                  <a:rPr lang="nl-BE" dirty="0" err="1"/>
                  <a:t>predicts</a:t>
                </a:r>
                <a:r>
                  <a:rPr lang="nl-BE" dirty="0"/>
                  <a:t> </a:t>
                </a:r>
                <a:r>
                  <a:rPr lang="nl-BE" dirty="0" err="1"/>
                  <a:t>distribution</a:t>
                </a:r>
                <a:r>
                  <a:rPr lang="nl-BE" dirty="0"/>
                  <a:t> </a:t>
                </a:r>
                <a:r>
                  <a:rPr lang="nl-BE" dirty="0" err="1"/>
                  <a:t>for</a:t>
                </a:r>
                <a:r>
                  <a:rPr lang="nl-BE" dirty="0"/>
                  <a:t> </a:t>
                </a:r>
                <a:r>
                  <a:rPr lang="ar-AE" sz="1200" i="0" kern="1200">
                    <a:solidFill>
                      <a:schemeClr val="tx1"/>
                    </a:solidFill>
                    <a:latin typeface="+mn-lt"/>
                    <a:ea typeface="+mn-ea"/>
                    <a:cs typeface="+mn-cs"/>
                  </a:rPr>
                  <a:t>𝑤_(𝑡+1)</a:t>
                </a:r>
                <a:endParaRPr lang="ar-AE" dirty="0"/>
              </a:p>
              <a:p>
                <a:r>
                  <a:rPr lang="nl-BE" dirty="0"/>
                  <a:t>Step 2: </a:t>
                </a:r>
                <a:r>
                  <a:rPr lang="nl-BE" dirty="0" err="1"/>
                  <a:t>Compare</a:t>
                </a:r>
                <a:r>
                  <a:rPr lang="nl-BE" dirty="0"/>
                  <a:t> </a:t>
                </a:r>
                <a:r>
                  <a:rPr lang="nl-BE" dirty="0" err="1"/>
                  <a:t>prediction</a:t>
                </a:r>
                <a:r>
                  <a:rPr lang="nl-BE" dirty="0"/>
                  <a:t> </a:t>
                </a:r>
                <a:r>
                  <a:rPr lang="nl-BE" dirty="0" err="1"/>
                  <a:t>to</a:t>
                </a:r>
                <a:r>
                  <a:rPr lang="nl-BE" dirty="0"/>
                  <a:t> </a:t>
                </a:r>
                <a:r>
                  <a:rPr lang="nl-BE" dirty="0" err="1"/>
                  <a:t>the</a:t>
                </a:r>
                <a:r>
                  <a:rPr lang="nl-BE" dirty="0"/>
                  <a:t> </a:t>
                </a:r>
                <a:r>
                  <a:rPr lang="nl-BE" i="1" dirty="0" err="1"/>
                  <a:t>true</a:t>
                </a:r>
                <a:r>
                  <a:rPr lang="nl-BE" i="1" dirty="0"/>
                  <a:t> next word</a:t>
                </a:r>
                <a:r>
                  <a:rPr lang="nl-BE" dirty="0"/>
                  <a:t> in </a:t>
                </a:r>
                <a:r>
                  <a:rPr lang="nl-BE" dirty="0" err="1"/>
                  <a:t>the</a:t>
                </a:r>
                <a:r>
                  <a:rPr lang="nl-BE" dirty="0"/>
                  <a:t> dataset (</a:t>
                </a:r>
                <a:r>
                  <a:rPr lang="nl-BE" dirty="0" err="1"/>
                  <a:t>using</a:t>
                </a:r>
                <a:r>
                  <a:rPr lang="nl-BE" dirty="0"/>
                  <a:t> cross-</a:t>
                </a:r>
                <a:r>
                  <a:rPr lang="nl-BE" dirty="0" err="1"/>
                  <a:t>entropy</a:t>
                </a:r>
                <a:r>
                  <a:rPr lang="nl-BE" dirty="0"/>
                  <a:t> </a:t>
                </a:r>
                <a:r>
                  <a:rPr lang="nl-BE" dirty="0" err="1"/>
                  <a:t>loss</a:t>
                </a:r>
                <a:r>
                  <a:rPr lang="nl-BE" dirty="0"/>
                  <a:t>).</a:t>
                </a:r>
              </a:p>
              <a:p>
                <a:r>
                  <a:rPr lang="nl-BE" dirty="0"/>
                  <a:t>Step 3: Update </a:t>
                </a:r>
                <a:r>
                  <a:rPr lang="nl-BE" dirty="0" err="1"/>
                  <a:t>weights</a:t>
                </a:r>
                <a:r>
                  <a:rPr lang="nl-BE" dirty="0"/>
                  <a:t> via </a:t>
                </a:r>
                <a:r>
                  <a:rPr lang="nl-BE" dirty="0" err="1"/>
                  <a:t>backpropagation</a:t>
                </a:r>
                <a:r>
                  <a:rPr lang="nl-BE" dirty="0"/>
                  <a:t> </a:t>
                </a:r>
                <a:r>
                  <a:rPr lang="nl-BE" dirty="0" err="1"/>
                  <a:t>through</a:t>
                </a:r>
                <a:r>
                  <a:rPr lang="nl-BE" dirty="0"/>
                  <a:t> time (BPTT).</a:t>
                </a:r>
              </a:p>
              <a:p>
                <a:r>
                  <a:rPr lang="nl-BE" dirty="0"/>
                  <a:t>Step 4: Feed </a:t>
                </a:r>
                <a:r>
                  <a:rPr lang="nl-BE" dirty="0" err="1"/>
                  <a:t>the</a:t>
                </a:r>
                <a:r>
                  <a:rPr lang="nl-BE" dirty="0"/>
                  <a:t> </a:t>
                </a:r>
                <a:r>
                  <a:rPr lang="nl-BE" i="1" dirty="0" err="1"/>
                  <a:t>true</a:t>
                </a:r>
                <a:r>
                  <a:rPr lang="nl-BE" dirty="0"/>
                  <a:t> next word </a:t>
                </a:r>
                <a:r>
                  <a:rPr lang="ar-AE" sz="1200" i="0" kern="1200">
                    <a:solidFill>
                      <a:schemeClr val="tx1"/>
                    </a:solidFill>
                    <a:latin typeface="+mn-lt"/>
                    <a:ea typeface="+mn-ea"/>
                    <a:cs typeface="+mn-cs"/>
                  </a:rPr>
                  <a:t>𝑤_(𝑡+1)</a:t>
                </a:r>
                <a:r>
                  <a:rPr lang="nl-BE" dirty="0"/>
                  <a:t>as </a:t>
                </a:r>
                <a:r>
                  <a:rPr lang="nl-BE" dirty="0" err="1"/>
                  <a:t>the</a:t>
                </a:r>
                <a:r>
                  <a:rPr lang="nl-BE" dirty="0"/>
                  <a:t> next input (</a:t>
                </a:r>
                <a:r>
                  <a:rPr lang="nl-BE" dirty="0" err="1"/>
                  <a:t>not</a:t>
                </a:r>
                <a:r>
                  <a:rPr lang="nl-BE" dirty="0"/>
                  <a:t> </a:t>
                </a:r>
                <a:r>
                  <a:rPr lang="nl-BE" dirty="0" err="1"/>
                  <a:t>the</a:t>
                </a:r>
                <a:r>
                  <a:rPr lang="nl-BE" dirty="0"/>
                  <a:t> </a:t>
                </a:r>
                <a:r>
                  <a:rPr lang="nl-BE" dirty="0" err="1"/>
                  <a:t>model’s</a:t>
                </a:r>
                <a:r>
                  <a:rPr lang="nl-BE" dirty="0"/>
                  <a:t> </a:t>
                </a:r>
                <a:r>
                  <a:rPr lang="nl-BE" dirty="0" err="1"/>
                  <a:t>prediction</a:t>
                </a:r>
                <a:r>
                  <a:rPr lang="nl-BE" dirty="0"/>
                  <a:t>).</a:t>
                </a:r>
              </a:p>
              <a:p>
                <a:r>
                  <a:rPr lang="nl-BE" i="1" dirty="0" err="1"/>
                  <a:t>Analogy</a:t>
                </a:r>
                <a:r>
                  <a:rPr lang="nl-BE" i="1" dirty="0"/>
                  <a:t>:</a:t>
                </a:r>
                <a:endParaRPr lang="nl-BE" dirty="0"/>
              </a:p>
              <a:p>
                <a:r>
                  <a:rPr lang="nl-BE" dirty="0"/>
                  <a:t>Like training a student </a:t>
                </a:r>
                <a:r>
                  <a:rPr lang="nl-BE" dirty="0" err="1"/>
                  <a:t>by</a:t>
                </a:r>
                <a:r>
                  <a:rPr lang="nl-BE" dirty="0"/>
                  <a:t> </a:t>
                </a:r>
                <a:r>
                  <a:rPr lang="nl-BE" dirty="0" err="1"/>
                  <a:t>giving</a:t>
                </a:r>
                <a:r>
                  <a:rPr lang="nl-BE" dirty="0"/>
                  <a:t> </a:t>
                </a:r>
                <a:r>
                  <a:rPr lang="nl-BE" dirty="0" err="1"/>
                  <a:t>them</a:t>
                </a:r>
                <a:r>
                  <a:rPr lang="nl-BE" dirty="0"/>
                  <a:t> </a:t>
                </a:r>
                <a:r>
                  <a:rPr lang="nl-BE" dirty="0" err="1"/>
                  <a:t>the</a:t>
                </a:r>
                <a:r>
                  <a:rPr lang="nl-BE" dirty="0"/>
                  <a:t> correct </a:t>
                </a:r>
                <a:r>
                  <a:rPr lang="nl-BE" dirty="0" err="1"/>
                  <a:t>answer</a:t>
                </a:r>
                <a:r>
                  <a:rPr lang="nl-BE" dirty="0"/>
                  <a:t> </a:t>
                </a:r>
                <a:r>
                  <a:rPr lang="nl-BE" dirty="0" err="1"/>
                  <a:t>each</a:t>
                </a:r>
                <a:r>
                  <a:rPr lang="nl-BE" dirty="0"/>
                  <a:t> time, </a:t>
                </a:r>
                <a:r>
                  <a:rPr lang="nl-BE" dirty="0" err="1"/>
                  <a:t>so</a:t>
                </a:r>
                <a:r>
                  <a:rPr lang="nl-BE" dirty="0"/>
                  <a:t> </a:t>
                </a:r>
                <a:r>
                  <a:rPr lang="nl-BE" dirty="0" err="1"/>
                  <a:t>they</a:t>
                </a:r>
                <a:r>
                  <a:rPr lang="nl-BE" dirty="0"/>
                  <a:t> </a:t>
                </a:r>
                <a:r>
                  <a:rPr lang="nl-BE" dirty="0" err="1"/>
                  <a:t>can</a:t>
                </a:r>
                <a:r>
                  <a:rPr lang="nl-BE" dirty="0"/>
                  <a:t> </a:t>
                </a:r>
                <a:r>
                  <a:rPr lang="nl-BE" dirty="0" err="1"/>
                  <a:t>learn</a:t>
                </a:r>
                <a:r>
                  <a:rPr lang="nl-BE" dirty="0"/>
                  <a:t> </a:t>
                </a:r>
                <a:r>
                  <a:rPr lang="nl-BE" dirty="0" err="1"/>
                  <a:t>what</a:t>
                </a:r>
                <a:r>
                  <a:rPr lang="nl-BE" dirty="0"/>
                  <a:t> </a:t>
                </a:r>
                <a:r>
                  <a:rPr lang="nl-BE" dirty="0" err="1"/>
                  <a:t>should</a:t>
                </a:r>
                <a:r>
                  <a:rPr lang="nl-BE" dirty="0"/>
                  <a:t> </a:t>
                </a:r>
                <a:r>
                  <a:rPr lang="nl-BE" dirty="0" err="1"/>
                  <a:t>come</a:t>
                </a:r>
                <a:r>
                  <a:rPr lang="nl-BE" dirty="0"/>
                  <a:t> next — </a:t>
                </a:r>
                <a:r>
                  <a:rPr lang="nl-BE" dirty="0" err="1"/>
                  <a:t>not</a:t>
                </a:r>
                <a:r>
                  <a:rPr lang="nl-BE" dirty="0"/>
                  <a:t> </a:t>
                </a:r>
                <a:r>
                  <a:rPr lang="nl-BE" dirty="0" err="1"/>
                  <a:t>letting</a:t>
                </a:r>
                <a:r>
                  <a:rPr lang="nl-BE" dirty="0"/>
                  <a:t> </a:t>
                </a:r>
                <a:r>
                  <a:rPr lang="nl-BE" dirty="0" err="1"/>
                  <a:t>them</a:t>
                </a:r>
                <a:r>
                  <a:rPr lang="nl-BE" dirty="0"/>
                  <a:t> </a:t>
                </a:r>
                <a:r>
                  <a:rPr lang="nl-BE" dirty="0" err="1"/>
                  <a:t>wander</a:t>
                </a:r>
                <a:r>
                  <a:rPr lang="nl-BE" dirty="0"/>
                  <a:t> off </a:t>
                </a:r>
                <a:r>
                  <a:rPr lang="nl-BE" dirty="0" err="1"/>
                  <a:t>yet</a:t>
                </a:r>
                <a:r>
                  <a:rPr lang="nl-BE" dirty="0"/>
                  <a:t>.</a:t>
                </a:r>
              </a:p>
              <a:p>
                <a:br>
                  <a:rPr lang="nl-BE" dirty="0"/>
                </a:br>
                <a:endParaRPr lang="nl-BE" dirty="0"/>
              </a:p>
              <a:p>
                <a:r>
                  <a:rPr lang="nl-BE" b="1" dirty="0" err="1"/>
                  <a:t>Why</a:t>
                </a:r>
                <a:r>
                  <a:rPr lang="nl-BE" b="1" dirty="0"/>
                  <a:t> teacher </a:t>
                </a:r>
                <a:r>
                  <a:rPr lang="nl-BE" b="1" dirty="0" err="1"/>
                  <a:t>forcing</a:t>
                </a:r>
                <a:r>
                  <a:rPr lang="nl-BE" b="1" dirty="0"/>
                  <a:t>?</a:t>
                </a:r>
              </a:p>
              <a:p>
                <a:r>
                  <a:rPr lang="nl-BE" dirty="0"/>
                  <a:t>It </a:t>
                </a:r>
                <a:r>
                  <a:rPr lang="nl-BE" dirty="0" err="1"/>
                  <a:t>stabilizes</a:t>
                </a:r>
                <a:r>
                  <a:rPr lang="nl-BE" dirty="0"/>
                  <a:t> </a:t>
                </a:r>
                <a:r>
                  <a:rPr lang="nl-BE" dirty="0" err="1"/>
                  <a:t>and</a:t>
                </a:r>
                <a:r>
                  <a:rPr lang="nl-BE" dirty="0"/>
                  <a:t> speeds up training.</a:t>
                </a:r>
              </a:p>
              <a:p>
                <a:r>
                  <a:rPr lang="nl-BE" dirty="0"/>
                  <a:t>The model </a:t>
                </a:r>
                <a:r>
                  <a:rPr lang="nl-BE" dirty="0" err="1"/>
                  <a:t>learns</a:t>
                </a:r>
                <a:r>
                  <a:rPr lang="nl-BE" dirty="0"/>
                  <a:t> </a:t>
                </a:r>
                <a:r>
                  <a:rPr lang="nl-BE" dirty="0" err="1"/>
                  <a:t>the</a:t>
                </a:r>
                <a:r>
                  <a:rPr lang="nl-BE" dirty="0"/>
                  <a:t> correct </a:t>
                </a:r>
                <a:r>
                  <a:rPr lang="nl-BE" dirty="0" err="1"/>
                  <a:t>conditional</a:t>
                </a:r>
                <a:r>
                  <a:rPr lang="nl-BE" dirty="0"/>
                  <a:t> </a:t>
                </a:r>
                <a:r>
                  <a:rPr lang="nl-BE" dirty="0" err="1"/>
                  <a:t>probabilities</a:t>
                </a:r>
                <a:r>
                  <a:rPr lang="nl-BE" dirty="0"/>
                  <a:t> </a:t>
                </a:r>
                <a:r>
                  <a:rPr lang="nl-BE" dirty="0" err="1"/>
                  <a:t>efficiently</a:t>
                </a:r>
                <a:r>
                  <a:rPr lang="nl-BE" dirty="0"/>
                  <a:t>.</a:t>
                </a:r>
              </a:p>
              <a:p>
                <a:r>
                  <a:rPr lang="nl-BE" dirty="0" err="1"/>
                  <a:t>However</a:t>
                </a:r>
                <a:r>
                  <a:rPr lang="nl-BE" dirty="0"/>
                  <a:t>, </a:t>
                </a:r>
                <a:r>
                  <a:rPr lang="nl-BE" dirty="0" err="1"/>
                  <a:t>it</a:t>
                </a:r>
                <a:r>
                  <a:rPr lang="nl-BE" dirty="0"/>
                  <a:t> </a:t>
                </a:r>
                <a:r>
                  <a:rPr lang="nl-BE" dirty="0" err="1"/>
                  <a:t>introduces</a:t>
                </a:r>
                <a:r>
                  <a:rPr lang="nl-BE" dirty="0"/>
                  <a:t> a </a:t>
                </a:r>
                <a:r>
                  <a:rPr lang="nl-BE" b="1" dirty="0"/>
                  <a:t>train–test mismatch</a:t>
                </a:r>
                <a:r>
                  <a:rPr lang="nl-BE" dirty="0"/>
                  <a:t> (</a:t>
                </a:r>
                <a:r>
                  <a:rPr lang="nl-BE" dirty="0" err="1"/>
                  <a:t>the</a:t>
                </a:r>
                <a:r>
                  <a:rPr lang="nl-BE" dirty="0"/>
                  <a:t> model never </a:t>
                </a:r>
                <a:r>
                  <a:rPr lang="nl-BE" dirty="0" err="1"/>
                  <a:t>sees</a:t>
                </a:r>
                <a:r>
                  <a:rPr lang="nl-BE" dirty="0"/>
                  <a:t> </a:t>
                </a:r>
                <a:r>
                  <a:rPr lang="nl-BE" dirty="0" err="1"/>
                  <a:t>its</a:t>
                </a:r>
                <a:r>
                  <a:rPr lang="nl-BE" dirty="0"/>
                  <a:t> </a:t>
                </a:r>
                <a:r>
                  <a:rPr lang="nl-BE" dirty="0" err="1"/>
                  <a:t>own</a:t>
                </a:r>
                <a:r>
                  <a:rPr lang="nl-BE" dirty="0"/>
                  <a:t> mistakes </a:t>
                </a:r>
                <a:r>
                  <a:rPr lang="nl-BE" dirty="0" err="1"/>
                  <a:t>during</a:t>
                </a:r>
                <a:r>
                  <a:rPr lang="nl-BE" dirty="0"/>
                  <a:t> training).</a:t>
                </a:r>
              </a:p>
              <a:p>
                <a:r>
                  <a:rPr lang="nl-BE" dirty="0" err="1"/>
                  <a:t>This</a:t>
                </a:r>
                <a:r>
                  <a:rPr lang="nl-BE" dirty="0"/>
                  <a:t> mismatch is </a:t>
                </a:r>
                <a:r>
                  <a:rPr lang="nl-BE" dirty="0" err="1"/>
                  <a:t>called</a:t>
                </a:r>
                <a:r>
                  <a:rPr lang="nl-BE" dirty="0"/>
                  <a:t> </a:t>
                </a:r>
                <a:r>
                  <a:rPr lang="nl-BE" b="1" dirty="0"/>
                  <a:t>exposure bias</a:t>
                </a:r>
                <a:r>
                  <a:rPr lang="nl-BE" dirty="0"/>
                  <a:t> — </a:t>
                </a:r>
                <a:r>
                  <a:rPr lang="nl-BE" dirty="0" err="1"/>
                  <a:t>during</a:t>
                </a:r>
                <a:r>
                  <a:rPr lang="nl-BE" dirty="0"/>
                  <a:t> </a:t>
                </a:r>
                <a:r>
                  <a:rPr lang="nl-BE" dirty="0" err="1"/>
                  <a:t>generation</a:t>
                </a:r>
                <a:r>
                  <a:rPr lang="nl-BE" dirty="0"/>
                  <a:t>, small </a:t>
                </a:r>
                <a:r>
                  <a:rPr lang="nl-BE" dirty="0" err="1"/>
                  <a:t>errors</a:t>
                </a:r>
                <a:r>
                  <a:rPr lang="nl-BE" dirty="0"/>
                  <a:t> </a:t>
                </a:r>
                <a:r>
                  <a:rPr lang="nl-BE" dirty="0" err="1"/>
                  <a:t>can</a:t>
                </a:r>
                <a:r>
                  <a:rPr lang="nl-BE" dirty="0"/>
                  <a:t> </a:t>
                </a:r>
                <a:r>
                  <a:rPr lang="nl-BE" dirty="0" err="1"/>
                  <a:t>accumulate</a:t>
                </a:r>
                <a:r>
                  <a:rPr lang="nl-BE" dirty="0"/>
                  <a:t> </a:t>
                </a:r>
                <a:r>
                  <a:rPr lang="nl-BE" dirty="0" err="1"/>
                  <a:t>since</a:t>
                </a:r>
                <a:r>
                  <a:rPr lang="nl-BE" dirty="0"/>
                  <a:t> </a:t>
                </a:r>
                <a:r>
                  <a:rPr lang="nl-BE" dirty="0" err="1"/>
                  <a:t>it</a:t>
                </a:r>
                <a:r>
                  <a:rPr lang="nl-BE" dirty="0"/>
                  <a:t> must </a:t>
                </a:r>
                <a:r>
                  <a:rPr lang="nl-BE" dirty="0" err="1"/>
                  <a:t>rely</a:t>
                </a:r>
                <a:r>
                  <a:rPr lang="nl-BE" dirty="0"/>
                  <a:t> on </a:t>
                </a:r>
                <a:r>
                  <a:rPr lang="nl-BE" dirty="0" err="1"/>
                  <a:t>its</a:t>
                </a:r>
                <a:r>
                  <a:rPr lang="nl-BE" dirty="0"/>
                  <a:t> </a:t>
                </a:r>
                <a:r>
                  <a:rPr lang="nl-BE" dirty="0" err="1"/>
                  <a:t>own</a:t>
                </a:r>
                <a:r>
                  <a:rPr lang="nl-BE" dirty="0"/>
                  <a:t> </a:t>
                </a:r>
                <a:r>
                  <a:rPr lang="nl-BE" dirty="0" err="1"/>
                  <a:t>outputs</a:t>
                </a:r>
                <a:r>
                  <a:rPr lang="nl-BE" dirty="0"/>
                  <a:t>.</a:t>
                </a:r>
              </a:p>
              <a:p>
                <a:br>
                  <a:rPr lang="nl-BE" dirty="0"/>
                </a:br>
                <a:endParaRPr lang="nl-BE" dirty="0"/>
              </a:p>
              <a:p>
                <a:r>
                  <a:rPr lang="nl-BE" b="1" dirty="0" err="1"/>
                  <a:t>During</a:t>
                </a:r>
                <a:r>
                  <a:rPr lang="nl-BE" b="1" dirty="0"/>
                  <a:t> Evaluation or </a:t>
                </a:r>
                <a:r>
                  <a:rPr lang="nl-BE" b="1" dirty="0" err="1"/>
                  <a:t>Text</a:t>
                </a:r>
                <a:r>
                  <a:rPr lang="nl-BE" b="1" dirty="0"/>
                  <a:t> </a:t>
                </a:r>
                <a:r>
                  <a:rPr lang="nl-BE" b="1" dirty="0" err="1"/>
                  <a:t>Generation</a:t>
                </a:r>
                <a:r>
                  <a:rPr lang="nl-BE" b="1" dirty="0"/>
                  <a:t> — Sampling</a:t>
                </a:r>
              </a:p>
              <a:p>
                <a:r>
                  <a:rPr lang="nl-BE" dirty="0" err="1"/>
                  <a:t>When</a:t>
                </a:r>
                <a:r>
                  <a:rPr lang="nl-BE" dirty="0"/>
                  <a:t> </a:t>
                </a:r>
                <a:r>
                  <a:rPr lang="nl-BE" dirty="0" err="1"/>
                  <a:t>generating</a:t>
                </a:r>
                <a:r>
                  <a:rPr lang="nl-BE" dirty="0"/>
                  <a:t> </a:t>
                </a:r>
                <a:r>
                  <a:rPr lang="nl-BE" dirty="0" err="1"/>
                  <a:t>text</a:t>
                </a:r>
                <a:r>
                  <a:rPr lang="nl-BE" dirty="0"/>
                  <a:t> (</a:t>
                </a:r>
                <a:r>
                  <a:rPr lang="nl-BE" dirty="0" err="1"/>
                  <a:t>evaluation</a:t>
                </a:r>
                <a:r>
                  <a:rPr lang="nl-BE" dirty="0"/>
                  <a:t> or </a:t>
                </a:r>
                <a:r>
                  <a:rPr lang="nl-BE" dirty="0" err="1"/>
                  <a:t>inference</a:t>
                </a:r>
                <a:r>
                  <a:rPr lang="nl-BE" dirty="0"/>
                  <a:t>), we no </a:t>
                </a:r>
                <a:r>
                  <a:rPr lang="nl-BE" dirty="0" err="1"/>
                  <a:t>longer</a:t>
                </a:r>
                <a:r>
                  <a:rPr lang="nl-BE" dirty="0"/>
                  <a:t> have </a:t>
                </a:r>
                <a:r>
                  <a:rPr lang="nl-BE" dirty="0" err="1"/>
                  <a:t>the</a:t>
                </a:r>
                <a:r>
                  <a:rPr lang="nl-BE" dirty="0"/>
                  <a:t> “</a:t>
                </a:r>
                <a:r>
                  <a:rPr lang="nl-BE" dirty="0" err="1"/>
                  <a:t>true</a:t>
                </a:r>
                <a:r>
                  <a:rPr lang="nl-BE" dirty="0"/>
                  <a:t> next word.”</a:t>
                </a:r>
                <a:br>
                  <a:rPr lang="nl-BE" dirty="0"/>
                </a:br>
                <a:r>
                  <a:rPr lang="nl-BE" dirty="0"/>
                  <a:t>The model must </a:t>
                </a:r>
                <a:r>
                  <a:rPr lang="nl-BE" b="1" dirty="0"/>
                  <a:t>sample </a:t>
                </a:r>
                <a:r>
                  <a:rPr lang="nl-BE" b="1" dirty="0" err="1"/>
                  <a:t>from</a:t>
                </a:r>
                <a:r>
                  <a:rPr lang="nl-BE" b="1" dirty="0"/>
                  <a:t> </a:t>
                </a:r>
                <a:r>
                  <a:rPr lang="nl-BE" b="1" dirty="0" err="1"/>
                  <a:t>its</a:t>
                </a:r>
                <a:r>
                  <a:rPr lang="nl-BE" b="1" dirty="0"/>
                  <a:t> </a:t>
                </a:r>
                <a:r>
                  <a:rPr lang="nl-BE" b="1" dirty="0" err="1"/>
                  <a:t>own</a:t>
                </a:r>
                <a:r>
                  <a:rPr lang="nl-BE" b="1" dirty="0"/>
                  <a:t> output </a:t>
                </a:r>
                <a:r>
                  <a:rPr lang="nl-BE" b="1" dirty="0" err="1"/>
                  <a:t>distribution</a:t>
                </a:r>
                <a:r>
                  <a:rPr lang="nl-BE" dirty="0"/>
                  <a:t> </a:t>
                </a:r>
                <a:r>
                  <a:rPr lang="nl-BE" dirty="0" err="1"/>
                  <a:t>to</a:t>
                </a:r>
                <a:r>
                  <a:rPr lang="nl-BE" dirty="0"/>
                  <a:t> </a:t>
                </a:r>
                <a:r>
                  <a:rPr lang="nl-BE" dirty="0" err="1"/>
                  <a:t>decide</a:t>
                </a:r>
                <a:r>
                  <a:rPr lang="nl-BE" dirty="0"/>
                  <a:t> </a:t>
                </a:r>
                <a:r>
                  <a:rPr lang="nl-BE" dirty="0" err="1"/>
                  <a:t>what</a:t>
                </a:r>
                <a:r>
                  <a:rPr lang="nl-BE" dirty="0"/>
                  <a:t> word </a:t>
                </a:r>
                <a:r>
                  <a:rPr lang="nl-BE" dirty="0" err="1"/>
                  <a:t>comes</a:t>
                </a:r>
                <a:r>
                  <a:rPr lang="nl-BE" dirty="0"/>
                  <a:t> next.</a:t>
                </a:r>
              </a:p>
              <a:p>
                <a:r>
                  <a:rPr lang="nl-BE" dirty="0"/>
                  <a:t>At </a:t>
                </a:r>
                <a:r>
                  <a:rPr lang="nl-BE" dirty="0" err="1"/>
                  <a:t>each</a:t>
                </a:r>
                <a:r>
                  <a:rPr lang="nl-BE" dirty="0"/>
                  <a:t> timestep:</a:t>
                </a:r>
              </a:p>
              <a:p>
                <a:r>
                  <a:rPr lang="nl-BE" dirty="0"/>
                  <a:t>The model </a:t>
                </a:r>
                <a:r>
                  <a:rPr lang="nl-BE" dirty="0" err="1"/>
                  <a:t>outputs</a:t>
                </a:r>
                <a:r>
                  <a:rPr lang="nl-BE" dirty="0"/>
                  <a:t> a </a:t>
                </a:r>
                <a:r>
                  <a:rPr lang="nl-BE" dirty="0" err="1"/>
                  <a:t>probability</a:t>
                </a:r>
                <a:r>
                  <a:rPr lang="nl-BE" dirty="0"/>
                  <a:t> </a:t>
                </a:r>
                <a:r>
                  <a:rPr lang="nl-BE" dirty="0" err="1"/>
                  <a:t>distribution</a:t>
                </a:r>
                <a:r>
                  <a:rPr lang="nl-BE" dirty="0"/>
                  <a:t> over </a:t>
                </a:r>
                <a:r>
                  <a:rPr lang="nl-BE" dirty="0" err="1"/>
                  <a:t>the</a:t>
                </a:r>
                <a:r>
                  <a:rPr lang="nl-BE" dirty="0"/>
                  <a:t> </a:t>
                </a:r>
                <a:r>
                  <a:rPr lang="nl-BE" dirty="0" err="1"/>
                  <a:t>vocabulary</a:t>
                </a:r>
                <a:r>
                  <a:rPr lang="nl-BE" dirty="0"/>
                  <a:t>.</a:t>
                </a:r>
              </a:p>
              <a:p>
                <a:r>
                  <a:rPr lang="nl-BE" dirty="0" err="1"/>
                  <a:t>One</a:t>
                </a:r>
                <a:r>
                  <a:rPr lang="nl-BE" dirty="0"/>
                  <a:t> word is </a:t>
                </a:r>
                <a:r>
                  <a:rPr lang="nl-BE" b="1" dirty="0" err="1"/>
                  <a:t>chosen</a:t>
                </a:r>
                <a:r>
                  <a:rPr lang="nl-BE" b="1" dirty="0"/>
                  <a:t> (</a:t>
                </a:r>
                <a:r>
                  <a:rPr lang="nl-BE" b="1" dirty="0" err="1"/>
                  <a:t>sampled</a:t>
                </a:r>
                <a:r>
                  <a:rPr lang="nl-BE" b="1" dirty="0"/>
                  <a:t>)</a:t>
                </a:r>
                <a:r>
                  <a:rPr lang="nl-BE" dirty="0"/>
                  <a:t> </a:t>
                </a:r>
                <a:r>
                  <a:rPr lang="nl-BE" dirty="0" err="1"/>
                  <a:t>according</a:t>
                </a:r>
                <a:r>
                  <a:rPr lang="nl-BE" dirty="0"/>
                  <a:t> </a:t>
                </a:r>
                <a:r>
                  <a:rPr lang="nl-BE" dirty="0" err="1"/>
                  <a:t>to</a:t>
                </a:r>
                <a:r>
                  <a:rPr lang="nl-BE" dirty="0"/>
                  <a:t> </a:t>
                </a:r>
                <a:r>
                  <a:rPr lang="nl-BE" dirty="0" err="1"/>
                  <a:t>some</a:t>
                </a:r>
                <a:r>
                  <a:rPr lang="nl-BE" dirty="0"/>
                  <a:t> </a:t>
                </a:r>
                <a:r>
                  <a:rPr lang="nl-BE" b="1" dirty="0" err="1"/>
                  <a:t>decoding</a:t>
                </a:r>
                <a:r>
                  <a:rPr lang="nl-BE" b="1" dirty="0"/>
                  <a:t> </a:t>
                </a:r>
                <a:r>
                  <a:rPr lang="nl-BE" b="1" dirty="0" err="1"/>
                  <a:t>strategy</a:t>
                </a:r>
                <a:r>
                  <a:rPr lang="nl-BE" b="1" dirty="0"/>
                  <a:t>.</a:t>
                </a:r>
                <a:endParaRPr lang="nl-BE" dirty="0"/>
              </a:p>
              <a:p>
                <a:r>
                  <a:rPr lang="nl-BE" dirty="0" err="1"/>
                  <a:t>That</a:t>
                </a:r>
                <a:r>
                  <a:rPr lang="nl-BE" dirty="0"/>
                  <a:t> </a:t>
                </a:r>
                <a:r>
                  <a:rPr lang="nl-BE" dirty="0" err="1"/>
                  <a:t>chosen</a:t>
                </a:r>
                <a:r>
                  <a:rPr lang="nl-BE" dirty="0"/>
                  <a:t> word is </a:t>
                </a:r>
                <a:r>
                  <a:rPr lang="nl-BE" dirty="0" err="1"/>
                  <a:t>fed</a:t>
                </a:r>
                <a:r>
                  <a:rPr lang="nl-BE" dirty="0"/>
                  <a:t> back as input </a:t>
                </a:r>
                <a:r>
                  <a:rPr lang="nl-BE" dirty="0" err="1"/>
                  <a:t>for</a:t>
                </a:r>
                <a:r>
                  <a:rPr lang="nl-BE" dirty="0"/>
                  <a:t> </a:t>
                </a:r>
                <a:r>
                  <a:rPr lang="nl-BE" dirty="0" err="1"/>
                  <a:t>the</a:t>
                </a:r>
                <a:r>
                  <a:rPr lang="nl-BE" dirty="0"/>
                  <a:t> next timestep.</a:t>
                </a:r>
              </a:p>
              <a:p>
                <a:endParaRPr lang="nl-BE" dirty="0"/>
              </a:p>
            </p:txBody>
          </p:sp>
        </mc:Fallback>
      </mc:AlternateContent>
      <p:sp>
        <p:nvSpPr>
          <p:cNvPr id="4" name="Slide Number Placeholder 3"/>
          <p:cNvSpPr>
            <a:spLocks noGrp="1"/>
          </p:cNvSpPr>
          <p:nvPr>
            <p:ph type="sldNum" sz="quarter" idx="5"/>
          </p:nvPr>
        </p:nvSpPr>
        <p:spPr/>
        <p:txBody>
          <a:bodyPr/>
          <a:lstStyle/>
          <a:p>
            <a:fld id="{FB1BED02-5B17-F240-BA3D-A18F101907BD}" type="slidenum">
              <a:rPr lang="en-BE" smtClean="0"/>
              <a:t>85</a:t>
            </a:fld>
            <a:endParaRPr lang="en-BE"/>
          </a:p>
        </p:txBody>
      </p:sp>
    </p:spTree>
    <p:extLst>
      <p:ext uri="{BB962C8B-B14F-4D97-AF65-F5344CB8AC3E}">
        <p14:creationId xmlns:p14="http://schemas.microsoft.com/office/powerpoint/2010/main" val="24120086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469E6-4484-D46E-935C-41A5C7A37B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15FA6E-89BB-79F6-A201-DC37179DA6E0}"/>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6A87E137-99E0-047F-E21C-3F628FC8F215}"/>
                  </a:ext>
                </a:extLst>
              </p:cNvPr>
              <p:cNvSpPr>
                <a:spLocks noGrp="1"/>
              </p:cNvSpPr>
              <p:nvPr>
                <p:ph type="body" idx="1"/>
              </p:nvPr>
            </p:nvSpPr>
            <p:spPr/>
            <p:txBody>
              <a:bodyPr/>
              <a:lstStyle/>
              <a:p>
                <a:r>
                  <a:rPr lang="nl-BE" b="1" dirty="0" err="1"/>
                  <a:t>What</a:t>
                </a:r>
                <a:r>
                  <a:rPr lang="nl-BE" b="1" dirty="0"/>
                  <a:t> </a:t>
                </a:r>
                <a:r>
                  <a:rPr lang="nl-BE" b="1" dirty="0" err="1"/>
                  <a:t>the</a:t>
                </a:r>
                <a:r>
                  <a:rPr lang="nl-BE" b="1" dirty="0"/>
                  <a:t> RNN </a:t>
                </a:r>
                <a:r>
                  <a:rPr lang="nl-BE" b="1" dirty="0" err="1"/>
                  <a:t>Outputs</a:t>
                </a:r>
                <a:endParaRPr lang="nl-BE" b="1" dirty="0"/>
              </a:p>
              <a:p>
                <a:r>
                  <a:rPr lang="nl-BE" dirty="0"/>
                  <a:t>At </a:t>
                </a:r>
                <a:r>
                  <a:rPr lang="nl-BE" dirty="0" err="1"/>
                  <a:t>each</a:t>
                </a:r>
                <a:r>
                  <a:rPr lang="nl-BE" dirty="0"/>
                  <a:t> timestep </a:t>
                </a:r>
                <a:r>
                  <a:rPr lang="nl-BE" i="1" dirty="0"/>
                  <a:t>t</a:t>
                </a:r>
                <a:r>
                  <a:rPr lang="nl-BE" dirty="0"/>
                  <a:t>, </a:t>
                </a:r>
                <a:r>
                  <a:rPr lang="nl-BE" dirty="0" err="1"/>
                  <a:t>the</a:t>
                </a:r>
                <a:r>
                  <a:rPr lang="nl-BE" dirty="0"/>
                  <a:t> RNN:</a:t>
                </a:r>
              </a:p>
              <a:p>
                <a:r>
                  <a:rPr lang="nl-BE" dirty="0"/>
                  <a:t>Takes input: </a:t>
                </a:r>
                <a:r>
                  <a:rPr lang="nl-BE" dirty="0" err="1"/>
                  <a:t>the</a:t>
                </a:r>
                <a:r>
                  <a:rPr lang="nl-BE" dirty="0"/>
                  <a:t> </a:t>
                </a:r>
                <a:r>
                  <a:rPr lang="nl-BE" dirty="0" err="1"/>
                  <a:t>embedding</a:t>
                </a:r>
                <a:r>
                  <a:rPr lang="nl-BE" dirty="0"/>
                  <a:t> of word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𝑤</m:t>
                        </m:r>
                      </m:e>
                      <m:sub>
                        <m:r>
                          <a:rPr lang="ar-AE" sz="1200" i="1" kern="1200">
                            <a:solidFill>
                              <a:schemeClr val="tx1"/>
                            </a:solidFill>
                            <a:latin typeface="Cambria Math" panose="02040503050406030204" pitchFamily="18" charset="0"/>
                            <a:ea typeface="+mn-ea"/>
                            <a:cs typeface="+mn-cs"/>
                          </a:rPr>
                          <m:t>𝑡</m:t>
                        </m:r>
                      </m:sub>
                    </m:sSub>
                  </m:oMath>
                </a14:m>
                <a:endParaRPr lang="ar-AE" dirty="0"/>
              </a:p>
              <a:p>
                <a:r>
                  <a:rPr lang="nl-BE" dirty="0"/>
                  <a:t>Updates </a:t>
                </a:r>
                <a:r>
                  <a:rPr lang="nl-BE" dirty="0" err="1"/>
                  <a:t>its</a:t>
                </a:r>
                <a:r>
                  <a:rPr lang="nl-BE" dirty="0"/>
                  <a:t> </a:t>
                </a:r>
                <a:r>
                  <a:rPr lang="nl-BE" b="1" dirty="0" err="1"/>
                  <a:t>hidden</a:t>
                </a:r>
                <a:r>
                  <a:rPr lang="nl-BE" b="1" dirty="0"/>
                  <a:t> state</a:t>
                </a:r>
                <a:r>
                  <a:rPr lang="nl-BE" dirty="0"/>
                  <a:t>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h</m:t>
                        </m:r>
                      </m:e>
                      <m:sub>
                        <m:r>
                          <a:rPr lang="ar-AE" sz="1200" i="1" kern="1200">
                            <a:solidFill>
                              <a:schemeClr val="tx1"/>
                            </a:solidFill>
                            <a:latin typeface="Cambria Math" panose="02040503050406030204" pitchFamily="18" charset="0"/>
                            <a:ea typeface="+mn-ea"/>
                            <a:cs typeface="+mn-cs"/>
                          </a:rPr>
                          <m:t>𝑡</m:t>
                        </m:r>
                      </m:sub>
                    </m:sSub>
                  </m:oMath>
                </a14:m>
                <a:endParaRPr lang="ar-AE" dirty="0"/>
              </a:p>
              <a:p>
                <a:r>
                  <a:rPr lang="nl-BE" dirty="0"/>
                  <a:t>Passes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h</m:t>
                        </m:r>
                      </m:e>
                      <m:sub>
                        <m:r>
                          <a:rPr lang="ar-AE" sz="1200" i="1" kern="1200">
                            <a:solidFill>
                              <a:schemeClr val="tx1"/>
                            </a:solidFill>
                            <a:latin typeface="Cambria Math" panose="02040503050406030204" pitchFamily="18" charset="0"/>
                            <a:ea typeface="+mn-ea"/>
                            <a:cs typeface="+mn-cs"/>
                          </a:rPr>
                          <m:t>𝑡</m:t>
                        </m:r>
                      </m:sub>
                    </m:sSub>
                  </m:oMath>
                </a14:m>
                <a:r>
                  <a:rPr lang="nl-BE" dirty="0" err="1"/>
                  <a:t>through</a:t>
                </a:r>
                <a:r>
                  <a:rPr lang="nl-BE" dirty="0"/>
                  <a:t> </a:t>
                </a:r>
                <a:r>
                  <a:rPr lang="nl-BE" dirty="0" err="1"/>
                  <a:t>an</a:t>
                </a:r>
                <a:r>
                  <a:rPr lang="nl-BE" dirty="0"/>
                  <a:t> output </a:t>
                </a:r>
                <a:r>
                  <a:rPr lang="nl-BE" dirty="0" err="1"/>
                  <a:t>layer</a:t>
                </a:r>
                <a:r>
                  <a:rPr lang="nl-BE" dirty="0"/>
                  <a:t> (</a:t>
                </a:r>
                <a:r>
                  <a:rPr lang="nl-BE" dirty="0" err="1"/>
                  <a:t>often</a:t>
                </a:r>
                <a:r>
                  <a:rPr lang="nl-BE" dirty="0"/>
                  <a:t> a </a:t>
                </a:r>
                <a:r>
                  <a:rPr lang="nl-BE" dirty="0" err="1"/>
                  <a:t>linear</a:t>
                </a:r>
                <a:r>
                  <a:rPr lang="nl-BE" dirty="0"/>
                  <a:t> </a:t>
                </a:r>
                <a:r>
                  <a:rPr lang="nl-BE" dirty="0" err="1"/>
                  <a:t>layer</a:t>
                </a:r>
                <a:r>
                  <a:rPr lang="nl-BE" dirty="0"/>
                  <a:t> + </a:t>
                </a:r>
                <a:r>
                  <a:rPr lang="nl-BE" dirty="0" err="1"/>
                  <a:t>softmax</a:t>
                </a:r>
                <a:r>
                  <a:rPr lang="nl-BE" dirty="0"/>
                  <a:t>)</a:t>
                </a:r>
              </a:p>
              <a:p>
                <a:r>
                  <a:rPr lang="nl-BE" dirty="0" err="1"/>
                  <a:t>Produces</a:t>
                </a:r>
                <a:r>
                  <a:rPr lang="nl-BE" dirty="0"/>
                  <a:t> a </a:t>
                </a:r>
                <a:r>
                  <a:rPr lang="nl-BE" b="1" dirty="0" err="1"/>
                  <a:t>probability</a:t>
                </a:r>
                <a:r>
                  <a:rPr lang="nl-BE" b="1" dirty="0"/>
                  <a:t> </a:t>
                </a:r>
                <a:r>
                  <a:rPr lang="nl-BE" b="1" dirty="0" err="1"/>
                  <a:t>distribution</a:t>
                </a:r>
                <a:r>
                  <a:rPr lang="nl-BE" dirty="0"/>
                  <a:t> over </a:t>
                </a:r>
                <a:r>
                  <a:rPr lang="nl-BE" dirty="0" err="1"/>
                  <a:t>all</a:t>
                </a:r>
                <a:r>
                  <a:rPr lang="nl-BE" dirty="0"/>
                  <a:t> </a:t>
                </a:r>
                <a:r>
                  <a:rPr lang="nl-BE" dirty="0" err="1"/>
                  <a:t>possible</a:t>
                </a:r>
                <a:r>
                  <a:rPr lang="nl-BE" dirty="0"/>
                  <a:t> next </a:t>
                </a:r>
                <a:r>
                  <a:rPr lang="nl-BE" dirty="0" err="1"/>
                  <a:t>words</a:t>
                </a:r>
                <a:r>
                  <a:rPr lang="nl-BE" dirty="0"/>
                  <a:t> </a:t>
                </a:r>
                <a14:m>
                  <m:oMath xmlns:m="http://schemas.openxmlformats.org/officeDocument/2006/math">
                    <m:r>
                      <a:rPr lang="nl-BE" sz="1200" i="1" kern="1200">
                        <a:solidFill>
                          <a:schemeClr val="tx1"/>
                        </a:solidFill>
                        <a:latin typeface="Cambria Math" panose="02040503050406030204" pitchFamily="18" charset="0"/>
                        <a:ea typeface="+mn-ea"/>
                        <a:cs typeface="+mn-cs"/>
                      </a:rPr>
                      <m:t>𝑃</m:t>
                    </m:r>
                    <m:d>
                      <m:dPr>
                        <m:sepChr m:val=","/>
                        <m:ctrlPr>
                          <a:rPr lang="ar-AE" sz="1200" i="1" kern="1200">
                            <a:solidFill>
                              <a:schemeClr val="tx1"/>
                            </a:solidFill>
                            <a:latin typeface="Cambria Math" panose="02040503050406030204" pitchFamily="18" charset="0"/>
                            <a:ea typeface="+mn-ea"/>
                            <a:cs typeface="+mn-cs"/>
                          </a:rPr>
                        </m:ctrlPr>
                      </m:dPr>
                      <m:e>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𝑤</m:t>
                            </m:r>
                          </m:e>
                          <m:sub>
                            <m:r>
                              <a:rPr lang="ar-AE" sz="1200" i="1" kern="1200">
                                <a:solidFill>
                                  <a:schemeClr val="tx1"/>
                                </a:solidFill>
                                <a:latin typeface="Cambria Math" panose="02040503050406030204" pitchFamily="18" charset="0"/>
                                <a:ea typeface="+mn-ea"/>
                                <a:cs typeface="+mn-cs"/>
                              </a:rPr>
                              <m:t>𝑡</m:t>
                            </m:r>
                            <m:r>
                              <a:rPr lang="ar-AE" sz="1200" i="0" kern="1200">
                                <a:solidFill>
                                  <a:schemeClr val="tx1"/>
                                </a:solidFill>
                                <a:latin typeface="Cambria Math" panose="02040503050406030204" pitchFamily="18" charset="0"/>
                                <a:ea typeface="+mn-ea"/>
                                <a:cs typeface="+mn-cs"/>
                              </a:rPr>
                              <m:t>+</m:t>
                            </m:r>
                            <m:r>
                              <a:rPr lang="ar-AE" sz="1200" i="0" kern="1200">
                                <a:solidFill>
                                  <a:schemeClr val="tx1"/>
                                </a:solidFill>
                                <a:latin typeface="Cambria Math" panose="02040503050406030204" pitchFamily="18" charset="0"/>
                                <a:ea typeface="+mn-ea"/>
                                <a:cs typeface="+mn-cs"/>
                              </a:rPr>
                              <m:t>1</m:t>
                            </m:r>
                          </m:sub>
                        </m:sSub>
                      </m:e>
                      <m:e>
                        <m:r>
                          <a:rPr lang="ar-AE" sz="1200" i="0" kern="1200">
                            <a:solidFill>
                              <a:schemeClr val="tx1"/>
                            </a:solidFill>
                            <a:latin typeface="Cambria Math" panose="02040503050406030204" pitchFamily="18" charset="0"/>
                            <a:ea typeface="+mn-ea"/>
                            <a:cs typeface="+mn-cs"/>
                          </a:rPr>
                          <m:t>∣</m:t>
                        </m:r>
                      </m:e>
                      <m:e>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𝑤</m:t>
                            </m:r>
                          </m:e>
                          <m:sub>
                            <m:r>
                              <a:rPr lang="ar-AE" sz="1200" i="0" kern="1200">
                                <a:solidFill>
                                  <a:schemeClr val="tx1"/>
                                </a:solidFill>
                                <a:latin typeface="Cambria Math" panose="02040503050406030204" pitchFamily="18" charset="0"/>
                                <a:ea typeface="+mn-ea"/>
                                <a:cs typeface="+mn-cs"/>
                              </a:rPr>
                              <m:t>1</m:t>
                            </m:r>
                          </m:sub>
                        </m:sSub>
                      </m:e>
                      <m:e>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𝑤</m:t>
                            </m:r>
                          </m:e>
                          <m:sub>
                            <m:r>
                              <a:rPr lang="ar-AE" sz="1200" i="0" kern="1200">
                                <a:solidFill>
                                  <a:schemeClr val="tx1"/>
                                </a:solidFill>
                                <a:latin typeface="Cambria Math" panose="02040503050406030204" pitchFamily="18" charset="0"/>
                                <a:ea typeface="+mn-ea"/>
                                <a:cs typeface="+mn-cs"/>
                              </a:rPr>
                              <m:t>2</m:t>
                            </m:r>
                          </m:sub>
                        </m:sSub>
                        <m:r>
                          <a:rPr lang="ar-AE" sz="1200" i="0" kern="1200">
                            <a:solidFill>
                              <a:schemeClr val="tx1"/>
                            </a:solidFill>
                            <a:latin typeface="Cambria Math" panose="02040503050406030204" pitchFamily="18" charset="0"/>
                            <a:ea typeface="+mn-ea"/>
                            <a:cs typeface="+mn-cs"/>
                          </a:rPr>
                          <m:t>...</m:t>
                        </m:r>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𝑤</m:t>
                            </m:r>
                          </m:e>
                          <m:sub>
                            <m:r>
                              <a:rPr lang="ar-AE" sz="1200" i="1" kern="1200">
                                <a:solidFill>
                                  <a:schemeClr val="tx1"/>
                                </a:solidFill>
                                <a:latin typeface="Cambria Math" panose="02040503050406030204" pitchFamily="18" charset="0"/>
                                <a:ea typeface="+mn-ea"/>
                                <a:cs typeface="+mn-cs"/>
                              </a:rPr>
                              <m:t>𝑡</m:t>
                            </m:r>
                          </m:sub>
                        </m:sSub>
                      </m:e>
                    </m:d>
                  </m:oMath>
                </a14:m>
                <a:endParaRPr lang="ar-AE" dirty="0"/>
              </a:p>
              <a:p>
                <a:r>
                  <a:rPr lang="nl-BE" dirty="0" err="1"/>
                  <a:t>So</a:t>
                </a:r>
                <a:r>
                  <a:rPr lang="nl-BE" dirty="0"/>
                  <a:t>:</a:t>
                </a:r>
              </a:p>
              <a:p>
                <a:r>
                  <a:rPr lang="nl-BE" dirty="0"/>
                  <a:t>Output = “How </a:t>
                </a:r>
                <a:r>
                  <a:rPr lang="nl-BE" dirty="0" err="1"/>
                  <a:t>likely</a:t>
                </a:r>
                <a:r>
                  <a:rPr lang="nl-BE" dirty="0"/>
                  <a:t> is </a:t>
                </a:r>
                <a:r>
                  <a:rPr lang="nl-BE" dirty="0" err="1"/>
                  <a:t>each</a:t>
                </a:r>
                <a:r>
                  <a:rPr lang="nl-BE" dirty="0"/>
                  <a:t> word </a:t>
                </a:r>
                <a:r>
                  <a:rPr lang="nl-BE" dirty="0" err="1"/>
                  <a:t>to</a:t>
                </a:r>
                <a:r>
                  <a:rPr lang="nl-BE" dirty="0"/>
                  <a:t> </a:t>
                </a:r>
                <a:r>
                  <a:rPr lang="nl-BE" dirty="0" err="1"/>
                  <a:t>come</a:t>
                </a:r>
                <a:r>
                  <a:rPr lang="nl-BE" dirty="0"/>
                  <a:t> next?”</a:t>
                </a:r>
              </a:p>
              <a:p>
                <a:br>
                  <a:rPr lang="nl-BE" dirty="0"/>
                </a:br>
                <a:endParaRPr lang="nl-BE" dirty="0"/>
              </a:p>
              <a:p>
                <a:r>
                  <a:rPr lang="nl-BE" b="1" dirty="0" err="1"/>
                  <a:t>During</a:t>
                </a:r>
                <a:r>
                  <a:rPr lang="nl-BE" b="1" dirty="0"/>
                  <a:t> Training — “Teacher </a:t>
                </a:r>
                <a:r>
                  <a:rPr lang="nl-BE" b="1" dirty="0" err="1"/>
                  <a:t>Forcing</a:t>
                </a:r>
                <a:r>
                  <a:rPr lang="nl-BE" b="1" dirty="0"/>
                  <a:t>”</a:t>
                </a:r>
              </a:p>
              <a:p>
                <a:r>
                  <a:rPr lang="nl-BE" dirty="0" err="1"/>
                  <a:t>During</a:t>
                </a:r>
                <a:r>
                  <a:rPr lang="nl-BE" dirty="0"/>
                  <a:t> training, </a:t>
                </a:r>
                <a:r>
                  <a:rPr lang="nl-BE" dirty="0" err="1"/>
                  <a:t>the</a:t>
                </a:r>
                <a:r>
                  <a:rPr lang="nl-BE" dirty="0"/>
                  <a:t> model </a:t>
                </a:r>
                <a:r>
                  <a:rPr lang="nl-BE" b="1" dirty="0"/>
                  <a:t>does </a:t>
                </a:r>
                <a:r>
                  <a:rPr lang="nl-BE" b="1" dirty="0" err="1"/>
                  <a:t>not</a:t>
                </a:r>
                <a:r>
                  <a:rPr lang="nl-BE" b="1" dirty="0"/>
                  <a:t> sample</a:t>
                </a:r>
                <a:r>
                  <a:rPr lang="nl-BE" dirty="0"/>
                  <a:t> </a:t>
                </a:r>
                <a:r>
                  <a:rPr lang="nl-BE" dirty="0" err="1"/>
                  <a:t>from</a:t>
                </a:r>
                <a:r>
                  <a:rPr lang="nl-BE" dirty="0"/>
                  <a:t> </a:t>
                </a:r>
                <a:r>
                  <a:rPr lang="nl-BE" dirty="0" err="1"/>
                  <a:t>its</a:t>
                </a:r>
                <a:r>
                  <a:rPr lang="nl-BE" dirty="0"/>
                  <a:t> </a:t>
                </a:r>
                <a:r>
                  <a:rPr lang="nl-BE" dirty="0" err="1"/>
                  <a:t>own</a:t>
                </a:r>
                <a:r>
                  <a:rPr lang="nl-BE" dirty="0"/>
                  <a:t> </a:t>
                </a:r>
                <a:r>
                  <a:rPr lang="nl-BE" dirty="0" err="1"/>
                  <a:t>predictions</a:t>
                </a:r>
                <a:r>
                  <a:rPr lang="nl-BE" dirty="0"/>
                  <a:t>.</a:t>
                </a:r>
                <a:br>
                  <a:rPr lang="nl-BE" dirty="0"/>
                </a:br>
                <a:r>
                  <a:rPr lang="nl-BE" dirty="0" err="1"/>
                  <a:t>Instead</a:t>
                </a:r>
                <a:r>
                  <a:rPr lang="nl-BE" dirty="0"/>
                  <a:t>, </a:t>
                </a:r>
                <a:r>
                  <a:rPr lang="nl-BE" dirty="0" err="1"/>
                  <a:t>it</a:t>
                </a:r>
                <a:r>
                  <a:rPr lang="nl-BE" dirty="0"/>
                  <a:t> </a:t>
                </a:r>
                <a:r>
                  <a:rPr lang="nl-BE" dirty="0" err="1"/>
                  <a:t>always</a:t>
                </a:r>
                <a:r>
                  <a:rPr lang="nl-BE" dirty="0"/>
                  <a:t> </a:t>
                </a:r>
                <a:r>
                  <a:rPr lang="nl-BE" dirty="0" err="1"/>
                  <a:t>receives</a:t>
                </a:r>
                <a:r>
                  <a:rPr lang="nl-BE" dirty="0"/>
                  <a:t> </a:t>
                </a:r>
                <a:r>
                  <a:rPr lang="nl-BE" dirty="0" err="1"/>
                  <a:t>the</a:t>
                </a:r>
                <a:r>
                  <a:rPr lang="nl-BE" dirty="0"/>
                  <a:t> </a:t>
                </a:r>
                <a:r>
                  <a:rPr lang="nl-BE" i="1" dirty="0" err="1"/>
                  <a:t>true</a:t>
                </a:r>
                <a:r>
                  <a:rPr lang="nl-BE" i="1" dirty="0"/>
                  <a:t> next word</a:t>
                </a:r>
                <a:r>
                  <a:rPr lang="nl-BE" dirty="0"/>
                  <a:t> </a:t>
                </a:r>
                <a:r>
                  <a:rPr lang="nl-BE" dirty="0" err="1"/>
                  <a:t>from</a:t>
                </a:r>
                <a:r>
                  <a:rPr lang="nl-BE" dirty="0"/>
                  <a:t> </a:t>
                </a:r>
                <a:r>
                  <a:rPr lang="nl-BE" dirty="0" err="1"/>
                  <a:t>the</a:t>
                </a:r>
                <a:r>
                  <a:rPr lang="nl-BE" dirty="0"/>
                  <a:t> training data as input </a:t>
                </a:r>
                <a:r>
                  <a:rPr lang="nl-BE" dirty="0" err="1"/>
                  <a:t>for</a:t>
                </a:r>
                <a:r>
                  <a:rPr lang="nl-BE" dirty="0"/>
                  <a:t> </a:t>
                </a:r>
                <a:r>
                  <a:rPr lang="nl-BE" dirty="0" err="1"/>
                  <a:t>the</a:t>
                </a:r>
                <a:r>
                  <a:rPr lang="nl-BE" dirty="0"/>
                  <a:t> next timestep.</a:t>
                </a:r>
                <a:br>
                  <a:rPr lang="nl-BE" dirty="0"/>
                </a:br>
                <a:r>
                  <a:rPr lang="nl-BE" dirty="0" err="1"/>
                  <a:t>This</a:t>
                </a:r>
                <a:r>
                  <a:rPr lang="nl-BE" dirty="0"/>
                  <a:t> is </a:t>
                </a:r>
                <a:r>
                  <a:rPr lang="nl-BE" dirty="0" err="1"/>
                  <a:t>called</a:t>
                </a:r>
                <a:r>
                  <a:rPr lang="nl-BE" dirty="0"/>
                  <a:t> </a:t>
                </a:r>
                <a:r>
                  <a:rPr lang="nl-BE" b="1" dirty="0"/>
                  <a:t>teacher </a:t>
                </a:r>
                <a:r>
                  <a:rPr lang="nl-BE" b="1" dirty="0" err="1"/>
                  <a:t>forcing</a:t>
                </a:r>
                <a:r>
                  <a:rPr lang="nl-BE" dirty="0"/>
                  <a:t>.</a:t>
                </a:r>
              </a:p>
              <a:p>
                <a:r>
                  <a:rPr lang="nl-BE" b="1" dirty="0"/>
                  <a:t>How </a:t>
                </a:r>
                <a:r>
                  <a:rPr lang="nl-BE" b="1" dirty="0" err="1"/>
                  <a:t>it</a:t>
                </a:r>
                <a:r>
                  <a:rPr lang="nl-BE" b="1" dirty="0"/>
                  <a:t> </a:t>
                </a:r>
                <a:r>
                  <a:rPr lang="nl-BE" b="1" dirty="0" err="1"/>
                  <a:t>works</a:t>
                </a:r>
                <a:endParaRPr lang="nl-BE" b="1" dirty="0"/>
              </a:p>
              <a:p>
                <a:r>
                  <a:rPr lang="nl-BE" dirty="0"/>
                  <a:t>Step 1: Feed word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𝑤</m:t>
                        </m:r>
                      </m:e>
                      <m:sub>
                        <m:r>
                          <a:rPr lang="ar-AE" sz="1200" i="1" kern="1200">
                            <a:solidFill>
                              <a:schemeClr val="tx1"/>
                            </a:solidFill>
                            <a:latin typeface="Cambria Math" panose="02040503050406030204" pitchFamily="18" charset="0"/>
                            <a:ea typeface="+mn-ea"/>
                            <a:cs typeface="+mn-cs"/>
                          </a:rPr>
                          <m:t>𝑡</m:t>
                        </m:r>
                      </m:sub>
                    </m:sSub>
                  </m:oMath>
                </a14:m>
                <a:r>
                  <a:rPr lang="ar-AE" dirty="0"/>
                  <a:t>→ </a:t>
                </a:r>
                <a:r>
                  <a:rPr lang="nl-BE" dirty="0"/>
                  <a:t>RNN </a:t>
                </a:r>
                <a:r>
                  <a:rPr lang="nl-BE" dirty="0" err="1"/>
                  <a:t>predicts</a:t>
                </a:r>
                <a:r>
                  <a:rPr lang="nl-BE" dirty="0"/>
                  <a:t> </a:t>
                </a:r>
                <a:r>
                  <a:rPr lang="nl-BE" dirty="0" err="1"/>
                  <a:t>distribution</a:t>
                </a:r>
                <a:r>
                  <a:rPr lang="nl-BE" dirty="0"/>
                  <a:t> </a:t>
                </a:r>
                <a:r>
                  <a:rPr lang="nl-BE" dirty="0" err="1"/>
                  <a:t>for</a:t>
                </a:r>
                <a:r>
                  <a:rPr lang="nl-BE" dirty="0"/>
                  <a:t>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𝑤</m:t>
                        </m:r>
                      </m:e>
                      <m:sub>
                        <m:r>
                          <a:rPr lang="ar-AE" sz="1200" i="1" kern="1200">
                            <a:solidFill>
                              <a:schemeClr val="tx1"/>
                            </a:solidFill>
                            <a:latin typeface="Cambria Math" panose="02040503050406030204" pitchFamily="18" charset="0"/>
                            <a:ea typeface="+mn-ea"/>
                            <a:cs typeface="+mn-cs"/>
                          </a:rPr>
                          <m:t>𝑡</m:t>
                        </m:r>
                        <m:r>
                          <a:rPr lang="ar-AE" sz="1200" i="0" kern="1200">
                            <a:solidFill>
                              <a:schemeClr val="tx1"/>
                            </a:solidFill>
                            <a:latin typeface="Cambria Math" panose="02040503050406030204" pitchFamily="18" charset="0"/>
                            <a:ea typeface="+mn-ea"/>
                            <a:cs typeface="+mn-cs"/>
                          </a:rPr>
                          <m:t>+</m:t>
                        </m:r>
                        <m:r>
                          <a:rPr lang="ar-AE" sz="1200" i="0" kern="1200">
                            <a:solidFill>
                              <a:schemeClr val="tx1"/>
                            </a:solidFill>
                            <a:latin typeface="Cambria Math" panose="02040503050406030204" pitchFamily="18" charset="0"/>
                            <a:ea typeface="+mn-ea"/>
                            <a:cs typeface="+mn-cs"/>
                          </a:rPr>
                          <m:t>1</m:t>
                        </m:r>
                      </m:sub>
                    </m:sSub>
                  </m:oMath>
                </a14:m>
                <a:endParaRPr lang="ar-AE" dirty="0"/>
              </a:p>
              <a:p>
                <a:r>
                  <a:rPr lang="nl-BE" dirty="0"/>
                  <a:t>Step 2: </a:t>
                </a:r>
                <a:r>
                  <a:rPr lang="nl-BE" dirty="0" err="1"/>
                  <a:t>Compare</a:t>
                </a:r>
                <a:r>
                  <a:rPr lang="nl-BE" dirty="0"/>
                  <a:t> </a:t>
                </a:r>
                <a:r>
                  <a:rPr lang="nl-BE" dirty="0" err="1"/>
                  <a:t>prediction</a:t>
                </a:r>
                <a:r>
                  <a:rPr lang="nl-BE" dirty="0"/>
                  <a:t> </a:t>
                </a:r>
                <a:r>
                  <a:rPr lang="nl-BE" dirty="0" err="1"/>
                  <a:t>to</a:t>
                </a:r>
                <a:r>
                  <a:rPr lang="nl-BE" dirty="0"/>
                  <a:t> </a:t>
                </a:r>
                <a:r>
                  <a:rPr lang="nl-BE" dirty="0" err="1"/>
                  <a:t>the</a:t>
                </a:r>
                <a:r>
                  <a:rPr lang="nl-BE" dirty="0"/>
                  <a:t> </a:t>
                </a:r>
                <a:r>
                  <a:rPr lang="nl-BE" i="1" dirty="0" err="1"/>
                  <a:t>true</a:t>
                </a:r>
                <a:r>
                  <a:rPr lang="nl-BE" i="1" dirty="0"/>
                  <a:t> next word</a:t>
                </a:r>
                <a:r>
                  <a:rPr lang="nl-BE" dirty="0"/>
                  <a:t> in </a:t>
                </a:r>
                <a:r>
                  <a:rPr lang="nl-BE" dirty="0" err="1"/>
                  <a:t>the</a:t>
                </a:r>
                <a:r>
                  <a:rPr lang="nl-BE" dirty="0"/>
                  <a:t> dataset (</a:t>
                </a:r>
                <a:r>
                  <a:rPr lang="nl-BE" dirty="0" err="1"/>
                  <a:t>using</a:t>
                </a:r>
                <a:r>
                  <a:rPr lang="nl-BE" dirty="0"/>
                  <a:t> cross-</a:t>
                </a:r>
                <a:r>
                  <a:rPr lang="nl-BE" dirty="0" err="1"/>
                  <a:t>entropy</a:t>
                </a:r>
                <a:r>
                  <a:rPr lang="nl-BE" dirty="0"/>
                  <a:t> </a:t>
                </a:r>
                <a:r>
                  <a:rPr lang="nl-BE" dirty="0" err="1"/>
                  <a:t>loss</a:t>
                </a:r>
                <a:r>
                  <a:rPr lang="nl-BE" dirty="0"/>
                  <a:t>).</a:t>
                </a:r>
              </a:p>
              <a:p>
                <a:r>
                  <a:rPr lang="nl-BE" dirty="0"/>
                  <a:t>Step 3: Update </a:t>
                </a:r>
                <a:r>
                  <a:rPr lang="nl-BE" dirty="0" err="1"/>
                  <a:t>weights</a:t>
                </a:r>
                <a:r>
                  <a:rPr lang="nl-BE" dirty="0"/>
                  <a:t> via </a:t>
                </a:r>
                <a:r>
                  <a:rPr lang="nl-BE" dirty="0" err="1"/>
                  <a:t>backpropagation</a:t>
                </a:r>
                <a:r>
                  <a:rPr lang="nl-BE" dirty="0"/>
                  <a:t> </a:t>
                </a:r>
                <a:r>
                  <a:rPr lang="nl-BE" dirty="0" err="1"/>
                  <a:t>through</a:t>
                </a:r>
                <a:r>
                  <a:rPr lang="nl-BE" dirty="0"/>
                  <a:t> time (BPTT).</a:t>
                </a:r>
              </a:p>
              <a:p>
                <a:r>
                  <a:rPr lang="nl-BE" dirty="0"/>
                  <a:t>Step 4: Feed </a:t>
                </a:r>
                <a:r>
                  <a:rPr lang="nl-BE" dirty="0" err="1"/>
                  <a:t>the</a:t>
                </a:r>
                <a:r>
                  <a:rPr lang="nl-BE" dirty="0"/>
                  <a:t> </a:t>
                </a:r>
                <a:r>
                  <a:rPr lang="nl-BE" i="1" dirty="0" err="1"/>
                  <a:t>true</a:t>
                </a:r>
                <a:r>
                  <a:rPr lang="nl-BE" dirty="0"/>
                  <a:t> next word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𝑤</m:t>
                        </m:r>
                      </m:e>
                      <m:sub>
                        <m:r>
                          <a:rPr lang="ar-AE" sz="1200" i="1" kern="1200">
                            <a:solidFill>
                              <a:schemeClr val="tx1"/>
                            </a:solidFill>
                            <a:latin typeface="Cambria Math" panose="02040503050406030204" pitchFamily="18" charset="0"/>
                            <a:ea typeface="+mn-ea"/>
                            <a:cs typeface="+mn-cs"/>
                          </a:rPr>
                          <m:t>𝑡</m:t>
                        </m:r>
                        <m:r>
                          <a:rPr lang="ar-AE" sz="1200" i="0" kern="1200">
                            <a:solidFill>
                              <a:schemeClr val="tx1"/>
                            </a:solidFill>
                            <a:latin typeface="Cambria Math" panose="02040503050406030204" pitchFamily="18" charset="0"/>
                            <a:ea typeface="+mn-ea"/>
                            <a:cs typeface="+mn-cs"/>
                          </a:rPr>
                          <m:t>+</m:t>
                        </m:r>
                        <m:r>
                          <a:rPr lang="ar-AE" sz="1200" i="0" kern="1200">
                            <a:solidFill>
                              <a:schemeClr val="tx1"/>
                            </a:solidFill>
                            <a:latin typeface="Cambria Math" panose="02040503050406030204" pitchFamily="18" charset="0"/>
                            <a:ea typeface="+mn-ea"/>
                            <a:cs typeface="+mn-cs"/>
                          </a:rPr>
                          <m:t>1</m:t>
                        </m:r>
                      </m:sub>
                    </m:sSub>
                  </m:oMath>
                </a14:m>
                <a:r>
                  <a:rPr lang="nl-BE" dirty="0"/>
                  <a:t>as </a:t>
                </a:r>
                <a:r>
                  <a:rPr lang="nl-BE" dirty="0" err="1"/>
                  <a:t>the</a:t>
                </a:r>
                <a:r>
                  <a:rPr lang="nl-BE" dirty="0"/>
                  <a:t> next input (</a:t>
                </a:r>
                <a:r>
                  <a:rPr lang="nl-BE" dirty="0" err="1"/>
                  <a:t>not</a:t>
                </a:r>
                <a:r>
                  <a:rPr lang="nl-BE" dirty="0"/>
                  <a:t> </a:t>
                </a:r>
                <a:r>
                  <a:rPr lang="nl-BE" dirty="0" err="1"/>
                  <a:t>the</a:t>
                </a:r>
                <a:r>
                  <a:rPr lang="nl-BE" dirty="0"/>
                  <a:t> </a:t>
                </a:r>
                <a:r>
                  <a:rPr lang="nl-BE" dirty="0" err="1"/>
                  <a:t>model’s</a:t>
                </a:r>
                <a:r>
                  <a:rPr lang="nl-BE" dirty="0"/>
                  <a:t> </a:t>
                </a:r>
                <a:r>
                  <a:rPr lang="nl-BE" dirty="0" err="1"/>
                  <a:t>prediction</a:t>
                </a:r>
                <a:r>
                  <a:rPr lang="nl-BE" dirty="0"/>
                  <a:t>).</a:t>
                </a:r>
              </a:p>
              <a:p>
                <a:r>
                  <a:rPr lang="nl-BE" i="1" dirty="0" err="1"/>
                  <a:t>Analogy</a:t>
                </a:r>
                <a:r>
                  <a:rPr lang="nl-BE" i="1" dirty="0"/>
                  <a:t>:</a:t>
                </a:r>
                <a:endParaRPr lang="nl-BE" dirty="0"/>
              </a:p>
              <a:p>
                <a:r>
                  <a:rPr lang="nl-BE" dirty="0"/>
                  <a:t>Like training a student </a:t>
                </a:r>
                <a:r>
                  <a:rPr lang="nl-BE" dirty="0" err="1"/>
                  <a:t>by</a:t>
                </a:r>
                <a:r>
                  <a:rPr lang="nl-BE" dirty="0"/>
                  <a:t> </a:t>
                </a:r>
                <a:r>
                  <a:rPr lang="nl-BE" dirty="0" err="1"/>
                  <a:t>giving</a:t>
                </a:r>
                <a:r>
                  <a:rPr lang="nl-BE" dirty="0"/>
                  <a:t> </a:t>
                </a:r>
                <a:r>
                  <a:rPr lang="nl-BE" dirty="0" err="1"/>
                  <a:t>them</a:t>
                </a:r>
                <a:r>
                  <a:rPr lang="nl-BE" dirty="0"/>
                  <a:t> </a:t>
                </a:r>
                <a:r>
                  <a:rPr lang="nl-BE" dirty="0" err="1"/>
                  <a:t>the</a:t>
                </a:r>
                <a:r>
                  <a:rPr lang="nl-BE" dirty="0"/>
                  <a:t> correct </a:t>
                </a:r>
                <a:r>
                  <a:rPr lang="nl-BE" dirty="0" err="1"/>
                  <a:t>answer</a:t>
                </a:r>
                <a:r>
                  <a:rPr lang="nl-BE" dirty="0"/>
                  <a:t> </a:t>
                </a:r>
                <a:r>
                  <a:rPr lang="nl-BE" dirty="0" err="1"/>
                  <a:t>each</a:t>
                </a:r>
                <a:r>
                  <a:rPr lang="nl-BE" dirty="0"/>
                  <a:t> time, </a:t>
                </a:r>
                <a:r>
                  <a:rPr lang="nl-BE" dirty="0" err="1"/>
                  <a:t>so</a:t>
                </a:r>
                <a:r>
                  <a:rPr lang="nl-BE" dirty="0"/>
                  <a:t> </a:t>
                </a:r>
                <a:r>
                  <a:rPr lang="nl-BE" dirty="0" err="1"/>
                  <a:t>they</a:t>
                </a:r>
                <a:r>
                  <a:rPr lang="nl-BE" dirty="0"/>
                  <a:t> </a:t>
                </a:r>
                <a:r>
                  <a:rPr lang="nl-BE" dirty="0" err="1"/>
                  <a:t>can</a:t>
                </a:r>
                <a:r>
                  <a:rPr lang="nl-BE" dirty="0"/>
                  <a:t> </a:t>
                </a:r>
                <a:r>
                  <a:rPr lang="nl-BE" dirty="0" err="1"/>
                  <a:t>learn</a:t>
                </a:r>
                <a:r>
                  <a:rPr lang="nl-BE" dirty="0"/>
                  <a:t> </a:t>
                </a:r>
                <a:r>
                  <a:rPr lang="nl-BE" dirty="0" err="1"/>
                  <a:t>what</a:t>
                </a:r>
                <a:r>
                  <a:rPr lang="nl-BE" dirty="0"/>
                  <a:t> </a:t>
                </a:r>
                <a:r>
                  <a:rPr lang="nl-BE" dirty="0" err="1"/>
                  <a:t>should</a:t>
                </a:r>
                <a:r>
                  <a:rPr lang="nl-BE" dirty="0"/>
                  <a:t> </a:t>
                </a:r>
                <a:r>
                  <a:rPr lang="nl-BE" dirty="0" err="1"/>
                  <a:t>come</a:t>
                </a:r>
                <a:r>
                  <a:rPr lang="nl-BE" dirty="0"/>
                  <a:t> next — </a:t>
                </a:r>
                <a:r>
                  <a:rPr lang="nl-BE" dirty="0" err="1"/>
                  <a:t>not</a:t>
                </a:r>
                <a:r>
                  <a:rPr lang="nl-BE" dirty="0"/>
                  <a:t> </a:t>
                </a:r>
                <a:r>
                  <a:rPr lang="nl-BE" dirty="0" err="1"/>
                  <a:t>letting</a:t>
                </a:r>
                <a:r>
                  <a:rPr lang="nl-BE" dirty="0"/>
                  <a:t> </a:t>
                </a:r>
                <a:r>
                  <a:rPr lang="nl-BE" dirty="0" err="1"/>
                  <a:t>them</a:t>
                </a:r>
                <a:r>
                  <a:rPr lang="nl-BE" dirty="0"/>
                  <a:t> </a:t>
                </a:r>
                <a:r>
                  <a:rPr lang="nl-BE" dirty="0" err="1"/>
                  <a:t>wander</a:t>
                </a:r>
                <a:r>
                  <a:rPr lang="nl-BE" dirty="0"/>
                  <a:t> off </a:t>
                </a:r>
                <a:r>
                  <a:rPr lang="nl-BE" dirty="0" err="1"/>
                  <a:t>yet</a:t>
                </a:r>
                <a:r>
                  <a:rPr lang="nl-BE" dirty="0"/>
                  <a:t>.</a:t>
                </a:r>
              </a:p>
              <a:p>
                <a:br>
                  <a:rPr lang="nl-BE" dirty="0"/>
                </a:br>
                <a:endParaRPr lang="nl-BE" dirty="0"/>
              </a:p>
              <a:p>
                <a:r>
                  <a:rPr lang="nl-BE" b="1" dirty="0" err="1"/>
                  <a:t>Why</a:t>
                </a:r>
                <a:r>
                  <a:rPr lang="nl-BE" b="1" dirty="0"/>
                  <a:t> teacher </a:t>
                </a:r>
                <a:r>
                  <a:rPr lang="nl-BE" b="1" dirty="0" err="1"/>
                  <a:t>forcing</a:t>
                </a:r>
                <a:r>
                  <a:rPr lang="nl-BE" b="1" dirty="0"/>
                  <a:t>?</a:t>
                </a:r>
              </a:p>
              <a:p>
                <a:r>
                  <a:rPr lang="nl-BE" dirty="0"/>
                  <a:t>It </a:t>
                </a:r>
                <a:r>
                  <a:rPr lang="nl-BE" dirty="0" err="1"/>
                  <a:t>stabilizes</a:t>
                </a:r>
                <a:r>
                  <a:rPr lang="nl-BE" dirty="0"/>
                  <a:t> </a:t>
                </a:r>
                <a:r>
                  <a:rPr lang="nl-BE" dirty="0" err="1"/>
                  <a:t>and</a:t>
                </a:r>
                <a:r>
                  <a:rPr lang="nl-BE" dirty="0"/>
                  <a:t> speeds up training.</a:t>
                </a:r>
              </a:p>
              <a:p>
                <a:r>
                  <a:rPr lang="nl-BE" dirty="0"/>
                  <a:t>The model </a:t>
                </a:r>
                <a:r>
                  <a:rPr lang="nl-BE" dirty="0" err="1"/>
                  <a:t>learns</a:t>
                </a:r>
                <a:r>
                  <a:rPr lang="nl-BE" dirty="0"/>
                  <a:t> </a:t>
                </a:r>
                <a:r>
                  <a:rPr lang="nl-BE" dirty="0" err="1"/>
                  <a:t>the</a:t>
                </a:r>
                <a:r>
                  <a:rPr lang="nl-BE" dirty="0"/>
                  <a:t> correct </a:t>
                </a:r>
                <a:r>
                  <a:rPr lang="nl-BE" dirty="0" err="1"/>
                  <a:t>conditional</a:t>
                </a:r>
                <a:r>
                  <a:rPr lang="nl-BE" dirty="0"/>
                  <a:t> </a:t>
                </a:r>
                <a:r>
                  <a:rPr lang="nl-BE" dirty="0" err="1"/>
                  <a:t>probabilities</a:t>
                </a:r>
                <a:r>
                  <a:rPr lang="nl-BE" dirty="0"/>
                  <a:t> </a:t>
                </a:r>
                <a:r>
                  <a:rPr lang="nl-BE" dirty="0" err="1"/>
                  <a:t>efficiently</a:t>
                </a:r>
                <a:r>
                  <a:rPr lang="nl-BE" dirty="0"/>
                  <a:t>.</a:t>
                </a:r>
              </a:p>
              <a:p>
                <a:r>
                  <a:rPr lang="nl-BE" dirty="0" err="1"/>
                  <a:t>However</a:t>
                </a:r>
                <a:r>
                  <a:rPr lang="nl-BE" dirty="0"/>
                  <a:t>, </a:t>
                </a:r>
                <a:r>
                  <a:rPr lang="nl-BE" dirty="0" err="1"/>
                  <a:t>it</a:t>
                </a:r>
                <a:r>
                  <a:rPr lang="nl-BE" dirty="0"/>
                  <a:t> </a:t>
                </a:r>
                <a:r>
                  <a:rPr lang="nl-BE" dirty="0" err="1"/>
                  <a:t>introduces</a:t>
                </a:r>
                <a:r>
                  <a:rPr lang="nl-BE" dirty="0"/>
                  <a:t> a </a:t>
                </a:r>
                <a:r>
                  <a:rPr lang="nl-BE" b="1" dirty="0"/>
                  <a:t>train–test mismatch</a:t>
                </a:r>
                <a:r>
                  <a:rPr lang="nl-BE" dirty="0"/>
                  <a:t> (</a:t>
                </a:r>
                <a:r>
                  <a:rPr lang="nl-BE" dirty="0" err="1"/>
                  <a:t>the</a:t>
                </a:r>
                <a:r>
                  <a:rPr lang="nl-BE" dirty="0"/>
                  <a:t> model never </a:t>
                </a:r>
                <a:r>
                  <a:rPr lang="nl-BE" dirty="0" err="1"/>
                  <a:t>sees</a:t>
                </a:r>
                <a:r>
                  <a:rPr lang="nl-BE" dirty="0"/>
                  <a:t> </a:t>
                </a:r>
                <a:r>
                  <a:rPr lang="nl-BE" dirty="0" err="1"/>
                  <a:t>its</a:t>
                </a:r>
                <a:r>
                  <a:rPr lang="nl-BE" dirty="0"/>
                  <a:t> </a:t>
                </a:r>
                <a:r>
                  <a:rPr lang="nl-BE" dirty="0" err="1"/>
                  <a:t>own</a:t>
                </a:r>
                <a:r>
                  <a:rPr lang="nl-BE" dirty="0"/>
                  <a:t> mistakes </a:t>
                </a:r>
                <a:r>
                  <a:rPr lang="nl-BE" dirty="0" err="1"/>
                  <a:t>during</a:t>
                </a:r>
                <a:r>
                  <a:rPr lang="nl-BE" dirty="0"/>
                  <a:t> training).</a:t>
                </a:r>
              </a:p>
              <a:p>
                <a:r>
                  <a:rPr lang="nl-BE" dirty="0" err="1"/>
                  <a:t>This</a:t>
                </a:r>
                <a:r>
                  <a:rPr lang="nl-BE" dirty="0"/>
                  <a:t> mismatch is </a:t>
                </a:r>
                <a:r>
                  <a:rPr lang="nl-BE" dirty="0" err="1"/>
                  <a:t>called</a:t>
                </a:r>
                <a:r>
                  <a:rPr lang="nl-BE" dirty="0"/>
                  <a:t> </a:t>
                </a:r>
                <a:r>
                  <a:rPr lang="nl-BE" b="1" dirty="0"/>
                  <a:t>exposure bias</a:t>
                </a:r>
                <a:r>
                  <a:rPr lang="nl-BE" dirty="0"/>
                  <a:t> — </a:t>
                </a:r>
                <a:r>
                  <a:rPr lang="nl-BE" dirty="0" err="1"/>
                  <a:t>during</a:t>
                </a:r>
                <a:r>
                  <a:rPr lang="nl-BE" dirty="0"/>
                  <a:t> </a:t>
                </a:r>
                <a:r>
                  <a:rPr lang="nl-BE" dirty="0" err="1"/>
                  <a:t>generation</a:t>
                </a:r>
                <a:r>
                  <a:rPr lang="nl-BE" dirty="0"/>
                  <a:t>, small </a:t>
                </a:r>
                <a:r>
                  <a:rPr lang="nl-BE" dirty="0" err="1"/>
                  <a:t>errors</a:t>
                </a:r>
                <a:r>
                  <a:rPr lang="nl-BE" dirty="0"/>
                  <a:t> </a:t>
                </a:r>
                <a:r>
                  <a:rPr lang="nl-BE" dirty="0" err="1"/>
                  <a:t>can</a:t>
                </a:r>
                <a:r>
                  <a:rPr lang="nl-BE" dirty="0"/>
                  <a:t> </a:t>
                </a:r>
                <a:r>
                  <a:rPr lang="nl-BE" dirty="0" err="1"/>
                  <a:t>accumulate</a:t>
                </a:r>
                <a:r>
                  <a:rPr lang="nl-BE" dirty="0"/>
                  <a:t> </a:t>
                </a:r>
                <a:r>
                  <a:rPr lang="nl-BE" dirty="0" err="1"/>
                  <a:t>since</a:t>
                </a:r>
                <a:r>
                  <a:rPr lang="nl-BE" dirty="0"/>
                  <a:t> </a:t>
                </a:r>
                <a:r>
                  <a:rPr lang="nl-BE" dirty="0" err="1"/>
                  <a:t>it</a:t>
                </a:r>
                <a:r>
                  <a:rPr lang="nl-BE" dirty="0"/>
                  <a:t> must </a:t>
                </a:r>
                <a:r>
                  <a:rPr lang="nl-BE" dirty="0" err="1"/>
                  <a:t>rely</a:t>
                </a:r>
                <a:r>
                  <a:rPr lang="nl-BE" dirty="0"/>
                  <a:t> on </a:t>
                </a:r>
                <a:r>
                  <a:rPr lang="nl-BE" dirty="0" err="1"/>
                  <a:t>its</a:t>
                </a:r>
                <a:r>
                  <a:rPr lang="nl-BE" dirty="0"/>
                  <a:t> </a:t>
                </a:r>
                <a:r>
                  <a:rPr lang="nl-BE" dirty="0" err="1"/>
                  <a:t>own</a:t>
                </a:r>
                <a:r>
                  <a:rPr lang="nl-BE" dirty="0"/>
                  <a:t> </a:t>
                </a:r>
                <a:r>
                  <a:rPr lang="nl-BE" dirty="0" err="1"/>
                  <a:t>outputs</a:t>
                </a:r>
                <a:r>
                  <a:rPr lang="nl-BE" dirty="0"/>
                  <a:t>.</a:t>
                </a:r>
              </a:p>
              <a:p>
                <a:br>
                  <a:rPr lang="nl-BE" dirty="0"/>
                </a:br>
                <a:endParaRPr lang="nl-BE" dirty="0"/>
              </a:p>
              <a:p>
                <a:r>
                  <a:rPr lang="nl-BE" b="1" dirty="0" err="1"/>
                  <a:t>During</a:t>
                </a:r>
                <a:r>
                  <a:rPr lang="nl-BE" b="1" dirty="0"/>
                  <a:t> Evaluation or </a:t>
                </a:r>
                <a:r>
                  <a:rPr lang="nl-BE" b="1" dirty="0" err="1"/>
                  <a:t>Text</a:t>
                </a:r>
                <a:r>
                  <a:rPr lang="nl-BE" b="1" dirty="0"/>
                  <a:t> </a:t>
                </a:r>
                <a:r>
                  <a:rPr lang="nl-BE" b="1" dirty="0" err="1"/>
                  <a:t>Generation</a:t>
                </a:r>
                <a:r>
                  <a:rPr lang="nl-BE" b="1" dirty="0"/>
                  <a:t> — Sampling</a:t>
                </a:r>
              </a:p>
              <a:p>
                <a:r>
                  <a:rPr lang="nl-BE" dirty="0" err="1"/>
                  <a:t>When</a:t>
                </a:r>
                <a:r>
                  <a:rPr lang="nl-BE" dirty="0"/>
                  <a:t> </a:t>
                </a:r>
                <a:r>
                  <a:rPr lang="nl-BE" dirty="0" err="1"/>
                  <a:t>generating</a:t>
                </a:r>
                <a:r>
                  <a:rPr lang="nl-BE" dirty="0"/>
                  <a:t> </a:t>
                </a:r>
                <a:r>
                  <a:rPr lang="nl-BE" dirty="0" err="1"/>
                  <a:t>text</a:t>
                </a:r>
                <a:r>
                  <a:rPr lang="nl-BE" dirty="0"/>
                  <a:t> (</a:t>
                </a:r>
                <a:r>
                  <a:rPr lang="nl-BE" dirty="0" err="1"/>
                  <a:t>evaluation</a:t>
                </a:r>
                <a:r>
                  <a:rPr lang="nl-BE" dirty="0"/>
                  <a:t> or </a:t>
                </a:r>
                <a:r>
                  <a:rPr lang="nl-BE" dirty="0" err="1"/>
                  <a:t>inference</a:t>
                </a:r>
                <a:r>
                  <a:rPr lang="nl-BE" dirty="0"/>
                  <a:t>), we no </a:t>
                </a:r>
                <a:r>
                  <a:rPr lang="nl-BE" dirty="0" err="1"/>
                  <a:t>longer</a:t>
                </a:r>
                <a:r>
                  <a:rPr lang="nl-BE" dirty="0"/>
                  <a:t> have </a:t>
                </a:r>
                <a:r>
                  <a:rPr lang="nl-BE" dirty="0" err="1"/>
                  <a:t>the</a:t>
                </a:r>
                <a:r>
                  <a:rPr lang="nl-BE" dirty="0"/>
                  <a:t> “</a:t>
                </a:r>
                <a:r>
                  <a:rPr lang="nl-BE" dirty="0" err="1"/>
                  <a:t>true</a:t>
                </a:r>
                <a:r>
                  <a:rPr lang="nl-BE" dirty="0"/>
                  <a:t> next word.”</a:t>
                </a:r>
                <a:br>
                  <a:rPr lang="nl-BE" dirty="0"/>
                </a:br>
                <a:r>
                  <a:rPr lang="nl-BE" dirty="0"/>
                  <a:t>The model must </a:t>
                </a:r>
                <a:r>
                  <a:rPr lang="nl-BE" b="1" dirty="0"/>
                  <a:t>sample </a:t>
                </a:r>
                <a:r>
                  <a:rPr lang="nl-BE" b="1" dirty="0" err="1"/>
                  <a:t>from</a:t>
                </a:r>
                <a:r>
                  <a:rPr lang="nl-BE" b="1" dirty="0"/>
                  <a:t> </a:t>
                </a:r>
                <a:r>
                  <a:rPr lang="nl-BE" b="1" dirty="0" err="1"/>
                  <a:t>its</a:t>
                </a:r>
                <a:r>
                  <a:rPr lang="nl-BE" b="1" dirty="0"/>
                  <a:t> </a:t>
                </a:r>
                <a:r>
                  <a:rPr lang="nl-BE" b="1" dirty="0" err="1"/>
                  <a:t>own</a:t>
                </a:r>
                <a:r>
                  <a:rPr lang="nl-BE" b="1" dirty="0"/>
                  <a:t> output </a:t>
                </a:r>
                <a:r>
                  <a:rPr lang="nl-BE" b="1" dirty="0" err="1"/>
                  <a:t>distribution</a:t>
                </a:r>
                <a:r>
                  <a:rPr lang="nl-BE" dirty="0"/>
                  <a:t> </a:t>
                </a:r>
                <a:r>
                  <a:rPr lang="nl-BE" dirty="0" err="1"/>
                  <a:t>to</a:t>
                </a:r>
                <a:r>
                  <a:rPr lang="nl-BE" dirty="0"/>
                  <a:t> </a:t>
                </a:r>
                <a:r>
                  <a:rPr lang="nl-BE" dirty="0" err="1"/>
                  <a:t>decide</a:t>
                </a:r>
                <a:r>
                  <a:rPr lang="nl-BE" dirty="0"/>
                  <a:t> </a:t>
                </a:r>
                <a:r>
                  <a:rPr lang="nl-BE" dirty="0" err="1"/>
                  <a:t>what</a:t>
                </a:r>
                <a:r>
                  <a:rPr lang="nl-BE" dirty="0"/>
                  <a:t> word </a:t>
                </a:r>
                <a:r>
                  <a:rPr lang="nl-BE" dirty="0" err="1"/>
                  <a:t>comes</a:t>
                </a:r>
                <a:r>
                  <a:rPr lang="nl-BE" dirty="0"/>
                  <a:t> next.</a:t>
                </a:r>
              </a:p>
              <a:p>
                <a:r>
                  <a:rPr lang="nl-BE" dirty="0"/>
                  <a:t>At </a:t>
                </a:r>
                <a:r>
                  <a:rPr lang="nl-BE" dirty="0" err="1"/>
                  <a:t>each</a:t>
                </a:r>
                <a:r>
                  <a:rPr lang="nl-BE" dirty="0"/>
                  <a:t> timestep:</a:t>
                </a:r>
              </a:p>
              <a:p>
                <a:r>
                  <a:rPr lang="nl-BE" dirty="0"/>
                  <a:t>The model </a:t>
                </a:r>
                <a:r>
                  <a:rPr lang="nl-BE" dirty="0" err="1"/>
                  <a:t>outputs</a:t>
                </a:r>
                <a:r>
                  <a:rPr lang="nl-BE" dirty="0"/>
                  <a:t> a </a:t>
                </a:r>
                <a:r>
                  <a:rPr lang="nl-BE" dirty="0" err="1"/>
                  <a:t>probability</a:t>
                </a:r>
                <a:r>
                  <a:rPr lang="nl-BE" dirty="0"/>
                  <a:t> </a:t>
                </a:r>
                <a:r>
                  <a:rPr lang="nl-BE" dirty="0" err="1"/>
                  <a:t>distribution</a:t>
                </a:r>
                <a:r>
                  <a:rPr lang="nl-BE" dirty="0"/>
                  <a:t> over </a:t>
                </a:r>
                <a:r>
                  <a:rPr lang="nl-BE" dirty="0" err="1"/>
                  <a:t>the</a:t>
                </a:r>
                <a:r>
                  <a:rPr lang="nl-BE" dirty="0"/>
                  <a:t> </a:t>
                </a:r>
                <a:r>
                  <a:rPr lang="nl-BE" dirty="0" err="1"/>
                  <a:t>vocabulary</a:t>
                </a:r>
                <a:r>
                  <a:rPr lang="nl-BE" dirty="0"/>
                  <a:t>.</a:t>
                </a:r>
              </a:p>
              <a:p>
                <a:r>
                  <a:rPr lang="nl-BE" dirty="0" err="1"/>
                  <a:t>One</a:t>
                </a:r>
                <a:r>
                  <a:rPr lang="nl-BE" dirty="0"/>
                  <a:t> word is </a:t>
                </a:r>
                <a:r>
                  <a:rPr lang="nl-BE" b="1" dirty="0" err="1"/>
                  <a:t>chosen</a:t>
                </a:r>
                <a:r>
                  <a:rPr lang="nl-BE" b="1" dirty="0"/>
                  <a:t> (</a:t>
                </a:r>
                <a:r>
                  <a:rPr lang="nl-BE" b="1" dirty="0" err="1"/>
                  <a:t>sampled</a:t>
                </a:r>
                <a:r>
                  <a:rPr lang="nl-BE" b="1" dirty="0"/>
                  <a:t>)</a:t>
                </a:r>
                <a:r>
                  <a:rPr lang="nl-BE" dirty="0"/>
                  <a:t> </a:t>
                </a:r>
                <a:r>
                  <a:rPr lang="nl-BE" dirty="0" err="1"/>
                  <a:t>according</a:t>
                </a:r>
                <a:r>
                  <a:rPr lang="nl-BE" dirty="0"/>
                  <a:t> </a:t>
                </a:r>
                <a:r>
                  <a:rPr lang="nl-BE" dirty="0" err="1"/>
                  <a:t>to</a:t>
                </a:r>
                <a:r>
                  <a:rPr lang="nl-BE" dirty="0"/>
                  <a:t> </a:t>
                </a:r>
                <a:r>
                  <a:rPr lang="nl-BE" dirty="0" err="1"/>
                  <a:t>some</a:t>
                </a:r>
                <a:r>
                  <a:rPr lang="nl-BE" dirty="0"/>
                  <a:t> </a:t>
                </a:r>
                <a:r>
                  <a:rPr lang="nl-BE" b="1" dirty="0" err="1"/>
                  <a:t>decoding</a:t>
                </a:r>
                <a:r>
                  <a:rPr lang="nl-BE" b="1" dirty="0"/>
                  <a:t> </a:t>
                </a:r>
                <a:r>
                  <a:rPr lang="nl-BE" b="1" dirty="0" err="1"/>
                  <a:t>strategy</a:t>
                </a:r>
                <a:r>
                  <a:rPr lang="nl-BE" b="1" dirty="0"/>
                  <a:t>.</a:t>
                </a:r>
                <a:endParaRPr lang="nl-BE" dirty="0"/>
              </a:p>
              <a:p>
                <a:r>
                  <a:rPr lang="nl-BE" dirty="0" err="1"/>
                  <a:t>That</a:t>
                </a:r>
                <a:r>
                  <a:rPr lang="nl-BE" dirty="0"/>
                  <a:t> </a:t>
                </a:r>
                <a:r>
                  <a:rPr lang="nl-BE" dirty="0" err="1"/>
                  <a:t>chosen</a:t>
                </a:r>
                <a:r>
                  <a:rPr lang="nl-BE" dirty="0"/>
                  <a:t> word is </a:t>
                </a:r>
                <a:r>
                  <a:rPr lang="nl-BE" dirty="0" err="1"/>
                  <a:t>fed</a:t>
                </a:r>
                <a:r>
                  <a:rPr lang="nl-BE" dirty="0"/>
                  <a:t> back as input </a:t>
                </a:r>
                <a:r>
                  <a:rPr lang="nl-BE" dirty="0" err="1"/>
                  <a:t>for</a:t>
                </a:r>
                <a:r>
                  <a:rPr lang="nl-BE" dirty="0"/>
                  <a:t> </a:t>
                </a:r>
                <a:r>
                  <a:rPr lang="nl-BE" dirty="0" err="1"/>
                  <a:t>the</a:t>
                </a:r>
                <a:r>
                  <a:rPr lang="nl-BE" dirty="0"/>
                  <a:t> next timestep.</a:t>
                </a:r>
              </a:p>
              <a:p>
                <a:endParaRPr lang="nl-BE" dirty="0"/>
              </a:p>
            </p:txBody>
          </p:sp>
        </mc:Choice>
        <mc:Fallback xmlns="">
          <p:sp>
            <p:nvSpPr>
              <p:cNvPr id="3" name="Notes Placeholder 2">
                <a:extLst>
                  <a:ext uri="{FF2B5EF4-FFF2-40B4-BE49-F238E27FC236}">
                    <a16:creationId xmlns:a16="http://schemas.microsoft.com/office/drawing/2014/main" id="{6A87E137-99E0-047F-E21C-3F628FC8F215}"/>
                  </a:ext>
                </a:extLst>
              </p:cNvPr>
              <p:cNvSpPr>
                <a:spLocks noGrp="1"/>
              </p:cNvSpPr>
              <p:nvPr>
                <p:ph type="body" idx="1"/>
              </p:nvPr>
            </p:nvSpPr>
            <p:spPr/>
            <p:txBody>
              <a:bodyPr/>
              <a:lstStyle/>
              <a:p>
                <a:r>
                  <a:rPr lang="nl-BE" b="1" dirty="0" err="1"/>
                  <a:t>What</a:t>
                </a:r>
                <a:r>
                  <a:rPr lang="nl-BE" b="1" dirty="0"/>
                  <a:t> </a:t>
                </a:r>
                <a:r>
                  <a:rPr lang="nl-BE" b="1" dirty="0" err="1"/>
                  <a:t>the</a:t>
                </a:r>
                <a:r>
                  <a:rPr lang="nl-BE" b="1" dirty="0"/>
                  <a:t> RNN </a:t>
                </a:r>
                <a:r>
                  <a:rPr lang="nl-BE" b="1" dirty="0" err="1"/>
                  <a:t>Outputs</a:t>
                </a:r>
                <a:endParaRPr lang="nl-BE" b="1" dirty="0"/>
              </a:p>
              <a:p>
                <a:r>
                  <a:rPr lang="nl-BE" dirty="0"/>
                  <a:t>At </a:t>
                </a:r>
                <a:r>
                  <a:rPr lang="nl-BE" dirty="0" err="1"/>
                  <a:t>each</a:t>
                </a:r>
                <a:r>
                  <a:rPr lang="nl-BE" dirty="0"/>
                  <a:t> timestep </a:t>
                </a:r>
                <a:r>
                  <a:rPr lang="nl-BE" i="1" dirty="0"/>
                  <a:t>t</a:t>
                </a:r>
                <a:r>
                  <a:rPr lang="nl-BE" dirty="0"/>
                  <a:t>, </a:t>
                </a:r>
                <a:r>
                  <a:rPr lang="nl-BE" dirty="0" err="1"/>
                  <a:t>the</a:t>
                </a:r>
                <a:r>
                  <a:rPr lang="nl-BE" dirty="0"/>
                  <a:t> RNN:</a:t>
                </a:r>
              </a:p>
              <a:p>
                <a:r>
                  <a:rPr lang="nl-BE" dirty="0"/>
                  <a:t>Takes input: </a:t>
                </a:r>
                <a:r>
                  <a:rPr lang="nl-BE" dirty="0" err="1"/>
                  <a:t>the</a:t>
                </a:r>
                <a:r>
                  <a:rPr lang="nl-BE" dirty="0"/>
                  <a:t> </a:t>
                </a:r>
                <a:r>
                  <a:rPr lang="nl-BE" dirty="0" err="1"/>
                  <a:t>embedding</a:t>
                </a:r>
                <a:r>
                  <a:rPr lang="nl-BE" dirty="0"/>
                  <a:t> of word </a:t>
                </a:r>
                <a:r>
                  <a:rPr lang="ar-AE" sz="1200" i="0" kern="1200">
                    <a:solidFill>
                      <a:schemeClr val="tx1"/>
                    </a:solidFill>
                    <a:latin typeface="Cambria Math" panose="02040503050406030204" pitchFamily="18" charset="0"/>
                    <a:ea typeface="+mn-ea"/>
                    <a:cs typeface="+mn-cs"/>
                  </a:rPr>
                  <a:t>𝑤_𝑡</a:t>
                </a:r>
                <a:endParaRPr lang="ar-AE" dirty="0"/>
              </a:p>
              <a:p>
                <a:r>
                  <a:rPr lang="nl-BE" dirty="0"/>
                  <a:t>Updates </a:t>
                </a:r>
                <a:r>
                  <a:rPr lang="nl-BE" dirty="0" err="1"/>
                  <a:t>its</a:t>
                </a:r>
                <a:r>
                  <a:rPr lang="nl-BE" dirty="0"/>
                  <a:t> </a:t>
                </a:r>
                <a:r>
                  <a:rPr lang="nl-BE" b="1" dirty="0" err="1"/>
                  <a:t>hidden</a:t>
                </a:r>
                <a:r>
                  <a:rPr lang="nl-BE" b="1" dirty="0"/>
                  <a:t> state</a:t>
                </a:r>
                <a:r>
                  <a:rPr lang="nl-BE" dirty="0"/>
                  <a:t> </a:t>
                </a:r>
                <a:r>
                  <a:rPr lang="ar-AE" sz="1200" i="0" kern="1200">
                    <a:solidFill>
                      <a:schemeClr val="tx1"/>
                    </a:solidFill>
                    <a:latin typeface="Cambria Math" panose="02040503050406030204" pitchFamily="18" charset="0"/>
                    <a:ea typeface="+mn-ea"/>
                    <a:cs typeface="+mn-cs"/>
                  </a:rPr>
                  <a:t>ℎ_𝑡</a:t>
                </a:r>
                <a:endParaRPr lang="ar-AE" dirty="0"/>
              </a:p>
              <a:p>
                <a:r>
                  <a:rPr lang="nl-BE" dirty="0"/>
                  <a:t>Passes </a:t>
                </a:r>
                <a:r>
                  <a:rPr lang="ar-AE" sz="1200" i="0" kern="1200">
                    <a:solidFill>
                      <a:schemeClr val="tx1"/>
                    </a:solidFill>
                    <a:latin typeface="Cambria Math" panose="02040503050406030204" pitchFamily="18" charset="0"/>
                    <a:ea typeface="+mn-ea"/>
                    <a:cs typeface="+mn-cs"/>
                  </a:rPr>
                  <a:t>ℎ_𝑡</a:t>
                </a:r>
                <a:r>
                  <a:rPr lang="nl-BE" dirty="0" err="1"/>
                  <a:t>through</a:t>
                </a:r>
                <a:r>
                  <a:rPr lang="nl-BE" dirty="0"/>
                  <a:t> </a:t>
                </a:r>
                <a:r>
                  <a:rPr lang="nl-BE" dirty="0" err="1"/>
                  <a:t>an</a:t>
                </a:r>
                <a:r>
                  <a:rPr lang="nl-BE" dirty="0"/>
                  <a:t> output </a:t>
                </a:r>
                <a:r>
                  <a:rPr lang="nl-BE" dirty="0" err="1"/>
                  <a:t>layer</a:t>
                </a:r>
                <a:r>
                  <a:rPr lang="nl-BE" dirty="0"/>
                  <a:t> (</a:t>
                </a:r>
                <a:r>
                  <a:rPr lang="nl-BE" dirty="0" err="1"/>
                  <a:t>often</a:t>
                </a:r>
                <a:r>
                  <a:rPr lang="nl-BE" dirty="0"/>
                  <a:t> a </a:t>
                </a:r>
                <a:r>
                  <a:rPr lang="nl-BE" dirty="0" err="1"/>
                  <a:t>linear</a:t>
                </a:r>
                <a:r>
                  <a:rPr lang="nl-BE" dirty="0"/>
                  <a:t> </a:t>
                </a:r>
                <a:r>
                  <a:rPr lang="nl-BE" dirty="0" err="1"/>
                  <a:t>layer</a:t>
                </a:r>
                <a:r>
                  <a:rPr lang="nl-BE" dirty="0"/>
                  <a:t> + </a:t>
                </a:r>
                <a:r>
                  <a:rPr lang="nl-BE" dirty="0" err="1"/>
                  <a:t>softmax</a:t>
                </a:r>
                <a:r>
                  <a:rPr lang="nl-BE" dirty="0"/>
                  <a:t>)</a:t>
                </a:r>
              </a:p>
              <a:p>
                <a:r>
                  <a:rPr lang="nl-BE" dirty="0" err="1"/>
                  <a:t>Produces</a:t>
                </a:r>
                <a:r>
                  <a:rPr lang="nl-BE" dirty="0"/>
                  <a:t> a </a:t>
                </a:r>
                <a:r>
                  <a:rPr lang="nl-BE" b="1" dirty="0" err="1"/>
                  <a:t>probability</a:t>
                </a:r>
                <a:r>
                  <a:rPr lang="nl-BE" b="1" dirty="0"/>
                  <a:t> </a:t>
                </a:r>
                <a:r>
                  <a:rPr lang="nl-BE" b="1" dirty="0" err="1"/>
                  <a:t>distribution</a:t>
                </a:r>
                <a:r>
                  <a:rPr lang="nl-BE" dirty="0"/>
                  <a:t> over </a:t>
                </a:r>
                <a:r>
                  <a:rPr lang="nl-BE" dirty="0" err="1"/>
                  <a:t>all</a:t>
                </a:r>
                <a:r>
                  <a:rPr lang="nl-BE" dirty="0"/>
                  <a:t> </a:t>
                </a:r>
                <a:r>
                  <a:rPr lang="nl-BE" dirty="0" err="1"/>
                  <a:t>possible</a:t>
                </a:r>
                <a:r>
                  <a:rPr lang="nl-BE" dirty="0"/>
                  <a:t> next </a:t>
                </a:r>
                <a:r>
                  <a:rPr lang="nl-BE" dirty="0" err="1"/>
                  <a:t>words</a:t>
                </a:r>
                <a:r>
                  <a:rPr lang="nl-BE" dirty="0"/>
                  <a:t> </a:t>
                </a:r>
                <a:r>
                  <a:rPr lang="nl-BE" sz="1200" i="0" kern="1200">
                    <a:solidFill>
                      <a:schemeClr val="tx1"/>
                    </a:solidFill>
                    <a:latin typeface="Cambria Math" panose="02040503050406030204" pitchFamily="18" charset="0"/>
                    <a:ea typeface="+mn-ea"/>
                    <a:cs typeface="+mn-cs"/>
                  </a:rPr>
                  <a:t>𝑃</a:t>
                </a:r>
                <a:r>
                  <a:rPr lang="ar-AE" sz="1200" i="0" kern="1200">
                    <a:solidFill>
                      <a:schemeClr val="tx1"/>
                    </a:solidFill>
                    <a:latin typeface="Cambria Math" panose="02040503050406030204" pitchFamily="18" charset="0"/>
                    <a:ea typeface="+mn-ea"/>
                    <a:cs typeface="+mn-cs"/>
                  </a:rPr>
                  <a:t>(𝑤_(𝑡+1)ⓜ,∣ⓜ,𝑤_1ⓜ,𝑤_2...𝑤_𝑡 )</a:t>
                </a:r>
                <a:endParaRPr lang="ar-AE" dirty="0"/>
              </a:p>
              <a:p>
                <a:r>
                  <a:rPr lang="nl-BE" dirty="0" err="1"/>
                  <a:t>So</a:t>
                </a:r>
                <a:r>
                  <a:rPr lang="nl-BE" dirty="0"/>
                  <a:t>:</a:t>
                </a:r>
              </a:p>
              <a:p>
                <a:r>
                  <a:rPr lang="nl-BE" dirty="0"/>
                  <a:t>Output = “How </a:t>
                </a:r>
                <a:r>
                  <a:rPr lang="nl-BE" dirty="0" err="1"/>
                  <a:t>likely</a:t>
                </a:r>
                <a:r>
                  <a:rPr lang="nl-BE" dirty="0"/>
                  <a:t> is </a:t>
                </a:r>
                <a:r>
                  <a:rPr lang="nl-BE" dirty="0" err="1"/>
                  <a:t>each</a:t>
                </a:r>
                <a:r>
                  <a:rPr lang="nl-BE" dirty="0"/>
                  <a:t> word </a:t>
                </a:r>
                <a:r>
                  <a:rPr lang="nl-BE" dirty="0" err="1"/>
                  <a:t>to</a:t>
                </a:r>
                <a:r>
                  <a:rPr lang="nl-BE" dirty="0"/>
                  <a:t> </a:t>
                </a:r>
                <a:r>
                  <a:rPr lang="nl-BE" dirty="0" err="1"/>
                  <a:t>come</a:t>
                </a:r>
                <a:r>
                  <a:rPr lang="nl-BE" dirty="0"/>
                  <a:t> next?”</a:t>
                </a:r>
              </a:p>
              <a:p>
                <a:br>
                  <a:rPr lang="nl-BE" dirty="0"/>
                </a:br>
                <a:endParaRPr lang="nl-BE" dirty="0"/>
              </a:p>
              <a:p>
                <a:r>
                  <a:rPr lang="nl-BE" b="1" dirty="0" err="1"/>
                  <a:t>During</a:t>
                </a:r>
                <a:r>
                  <a:rPr lang="nl-BE" b="1" dirty="0"/>
                  <a:t> Training — “Teacher </a:t>
                </a:r>
                <a:r>
                  <a:rPr lang="nl-BE" b="1" dirty="0" err="1"/>
                  <a:t>Forcing</a:t>
                </a:r>
                <a:r>
                  <a:rPr lang="nl-BE" b="1" dirty="0"/>
                  <a:t>”</a:t>
                </a:r>
              </a:p>
              <a:p>
                <a:r>
                  <a:rPr lang="nl-BE" dirty="0" err="1"/>
                  <a:t>During</a:t>
                </a:r>
                <a:r>
                  <a:rPr lang="nl-BE" dirty="0"/>
                  <a:t> training, </a:t>
                </a:r>
                <a:r>
                  <a:rPr lang="nl-BE" dirty="0" err="1"/>
                  <a:t>the</a:t>
                </a:r>
                <a:r>
                  <a:rPr lang="nl-BE" dirty="0"/>
                  <a:t> model </a:t>
                </a:r>
                <a:r>
                  <a:rPr lang="nl-BE" b="1" dirty="0"/>
                  <a:t>does </a:t>
                </a:r>
                <a:r>
                  <a:rPr lang="nl-BE" b="1" dirty="0" err="1"/>
                  <a:t>not</a:t>
                </a:r>
                <a:r>
                  <a:rPr lang="nl-BE" b="1" dirty="0"/>
                  <a:t> sample</a:t>
                </a:r>
                <a:r>
                  <a:rPr lang="nl-BE" dirty="0"/>
                  <a:t> </a:t>
                </a:r>
                <a:r>
                  <a:rPr lang="nl-BE" dirty="0" err="1"/>
                  <a:t>from</a:t>
                </a:r>
                <a:r>
                  <a:rPr lang="nl-BE" dirty="0"/>
                  <a:t> </a:t>
                </a:r>
                <a:r>
                  <a:rPr lang="nl-BE" dirty="0" err="1"/>
                  <a:t>its</a:t>
                </a:r>
                <a:r>
                  <a:rPr lang="nl-BE" dirty="0"/>
                  <a:t> </a:t>
                </a:r>
                <a:r>
                  <a:rPr lang="nl-BE" dirty="0" err="1"/>
                  <a:t>own</a:t>
                </a:r>
                <a:r>
                  <a:rPr lang="nl-BE" dirty="0"/>
                  <a:t> </a:t>
                </a:r>
                <a:r>
                  <a:rPr lang="nl-BE" dirty="0" err="1"/>
                  <a:t>predictions</a:t>
                </a:r>
                <a:r>
                  <a:rPr lang="nl-BE" dirty="0"/>
                  <a:t>.</a:t>
                </a:r>
                <a:br>
                  <a:rPr lang="nl-BE" dirty="0"/>
                </a:br>
                <a:r>
                  <a:rPr lang="nl-BE" dirty="0" err="1"/>
                  <a:t>Instead</a:t>
                </a:r>
                <a:r>
                  <a:rPr lang="nl-BE" dirty="0"/>
                  <a:t>, </a:t>
                </a:r>
                <a:r>
                  <a:rPr lang="nl-BE" dirty="0" err="1"/>
                  <a:t>it</a:t>
                </a:r>
                <a:r>
                  <a:rPr lang="nl-BE" dirty="0"/>
                  <a:t> </a:t>
                </a:r>
                <a:r>
                  <a:rPr lang="nl-BE" dirty="0" err="1"/>
                  <a:t>always</a:t>
                </a:r>
                <a:r>
                  <a:rPr lang="nl-BE" dirty="0"/>
                  <a:t> </a:t>
                </a:r>
                <a:r>
                  <a:rPr lang="nl-BE" dirty="0" err="1"/>
                  <a:t>receives</a:t>
                </a:r>
                <a:r>
                  <a:rPr lang="nl-BE" dirty="0"/>
                  <a:t> </a:t>
                </a:r>
                <a:r>
                  <a:rPr lang="nl-BE" dirty="0" err="1"/>
                  <a:t>the</a:t>
                </a:r>
                <a:r>
                  <a:rPr lang="nl-BE" dirty="0"/>
                  <a:t> </a:t>
                </a:r>
                <a:r>
                  <a:rPr lang="nl-BE" i="1" dirty="0" err="1"/>
                  <a:t>true</a:t>
                </a:r>
                <a:r>
                  <a:rPr lang="nl-BE" i="1" dirty="0"/>
                  <a:t> next word</a:t>
                </a:r>
                <a:r>
                  <a:rPr lang="nl-BE" dirty="0"/>
                  <a:t> </a:t>
                </a:r>
                <a:r>
                  <a:rPr lang="nl-BE" dirty="0" err="1"/>
                  <a:t>from</a:t>
                </a:r>
                <a:r>
                  <a:rPr lang="nl-BE" dirty="0"/>
                  <a:t> </a:t>
                </a:r>
                <a:r>
                  <a:rPr lang="nl-BE" dirty="0" err="1"/>
                  <a:t>the</a:t>
                </a:r>
                <a:r>
                  <a:rPr lang="nl-BE" dirty="0"/>
                  <a:t> training data as input </a:t>
                </a:r>
                <a:r>
                  <a:rPr lang="nl-BE" dirty="0" err="1"/>
                  <a:t>for</a:t>
                </a:r>
                <a:r>
                  <a:rPr lang="nl-BE" dirty="0"/>
                  <a:t> </a:t>
                </a:r>
                <a:r>
                  <a:rPr lang="nl-BE" dirty="0" err="1"/>
                  <a:t>the</a:t>
                </a:r>
                <a:r>
                  <a:rPr lang="nl-BE" dirty="0"/>
                  <a:t> next timestep.</a:t>
                </a:r>
                <a:br>
                  <a:rPr lang="nl-BE" dirty="0"/>
                </a:br>
                <a:r>
                  <a:rPr lang="nl-BE" dirty="0" err="1"/>
                  <a:t>This</a:t>
                </a:r>
                <a:r>
                  <a:rPr lang="nl-BE" dirty="0"/>
                  <a:t> is </a:t>
                </a:r>
                <a:r>
                  <a:rPr lang="nl-BE" dirty="0" err="1"/>
                  <a:t>called</a:t>
                </a:r>
                <a:r>
                  <a:rPr lang="nl-BE" dirty="0"/>
                  <a:t> </a:t>
                </a:r>
                <a:r>
                  <a:rPr lang="nl-BE" b="1" dirty="0"/>
                  <a:t>teacher </a:t>
                </a:r>
                <a:r>
                  <a:rPr lang="nl-BE" b="1" dirty="0" err="1"/>
                  <a:t>forcing</a:t>
                </a:r>
                <a:r>
                  <a:rPr lang="nl-BE" dirty="0"/>
                  <a:t>.</a:t>
                </a:r>
              </a:p>
              <a:p>
                <a:r>
                  <a:rPr lang="nl-BE" b="1" dirty="0"/>
                  <a:t>How </a:t>
                </a:r>
                <a:r>
                  <a:rPr lang="nl-BE" b="1" dirty="0" err="1"/>
                  <a:t>it</a:t>
                </a:r>
                <a:r>
                  <a:rPr lang="nl-BE" b="1" dirty="0"/>
                  <a:t> </a:t>
                </a:r>
                <a:r>
                  <a:rPr lang="nl-BE" b="1" dirty="0" err="1"/>
                  <a:t>works</a:t>
                </a:r>
                <a:endParaRPr lang="nl-BE" b="1" dirty="0"/>
              </a:p>
              <a:p>
                <a:r>
                  <a:rPr lang="nl-BE" dirty="0"/>
                  <a:t>Step 1: Feed word </a:t>
                </a:r>
                <a:r>
                  <a:rPr lang="ar-AE" sz="1200" i="0" kern="1200">
                    <a:solidFill>
                      <a:schemeClr val="tx1"/>
                    </a:solidFill>
                    <a:latin typeface="Cambria Math" panose="02040503050406030204" pitchFamily="18" charset="0"/>
                    <a:ea typeface="+mn-ea"/>
                    <a:cs typeface="+mn-cs"/>
                  </a:rPr>
                  <a:t>𝑤_𝑡</a:t>
                </a:r>
                <a:r>
                  <a:rPr lang="ar-AE" dirty="0"/>
                  <a:t>→ </a:t>
                </a:r>
                <a:r>
                  <a:rPr lang="nl-BE" dirty="0"/>
                  <a:t>RNN </a:t>
                </a:r>
                <a:r>
                  <a:rPr lang="nl-BE" dirty="0" err="1"/>
                  <a:t>predicts</a:t>
                </a:r>
                <a:r>
                  <a:rPr lang="nl-BE" dirty="0"/>
                  <a:t> </a:t>
                </a:r>
                <a:r>
                  <a:rPr lang="nl-BE" dirty="0" err="1"/>
                  <a:t>distribution</a:t>
                </a:r>
                <a:r>
                  <a:rPr lang="nl-BE" dirty="0"/>
                  <a:t> </a:t>
                </a:r>
                <a:r>
                  <a:rPr lang="nl-BE" dirty="0" err="1"/>
                  <a:t>for</a:t>
                </a:r>
                <a:r>
                  <a:rPr lang="nl-BE" dirty="0"/>
                  <a:t> </a:t>
                </a:r>
                <a:r>
                  <a:rPr lang="ar-AE" sz="1200" i="0" kern="1200">
                    <a:solidFill>
                      <a:schemeClr val="tx1"/>
                    </a:solidFill>
                    <a:latin typeface="Cambria Math" panose="02040503050406030204" pitchFamily="18" charset="0"/>
                    <a:ea typeface="+mn-ea"/>
                    <a:cs typeface="+mn-cs"/>
                  </a:rPr>
                  <a:t>𝑤_(𝑡+1)</a:t>
                </a:r>
                <a:endParaRPr lang="ar-AE" dirty="0"/>
              </a:p>
              <a:p>
                <a:r>
                  <a:rPr lang="nl-BE" dirty="0"/>
                  <a:t>Step 2: </a:t>
                </a:r>
                <a:r>
                  <a:rPr lang="nl-BE" dirty="0" err="1"/>
                  <a:t>Compare</a:t>
                </a:r>
                <a:r>
                  <a:rPr lang="nl-BE" dirty="0"/>
                  <a:t> </a:t>
                </a:r>
                <a:r>
                  <a:rPr lang="nl-BE" dirty="0" err="1"/>
                  <a:t>prediction</a:t>
                </a:r>
                <a:r>
                  <a:rPr lang="nl-BE" dirty="0"/>
                  <a:t> </a:t>
                </a:r>
                <a:r>
                  <a:rPr lang="nl-BE" dirty="0" err="1"/>
                  <a:t>to</a:t>
                </a:r>
                <a:r>
                  <a:rPr lang="nl-BE" dirty="0"/>
                  <a:t> </a:t>
                </a:r>
                <a:r>
                  <a:rPr lang="nl-BE" dirty="0" err="1"/>
                  <a:t>the</a:t>
                </a:r>
                <a:r>
                  <a:rPr lang="nl-BE" dirty="0"/>
                  <a:t> </a:t>
                </a:r>
                <a:r>
                  <a:rPr lang="nl-BE" i="1" dirty="0" err="1"/>
                  <a:t>true</a:t>
                </a:r>
                <a:r>
                  <a:rPr lang="nl-BE" i="1" dirty="0"/>
                  <a:t> next word</a:t>
                </a:r>
                <a:r>
                  <a:rPr lang="nl-BE" dirty="0"/>
                  <a:t> in </a:t>
                </a:r>
                <a:r>
                  <a:rPr lang="nl-BE" dirty="0" err="1"/>
                  <a:t>the</a:t>
                </a:r>
                <a:r>
                  <a:rPr lang="nl-BE" dirty="0"/>
                  <a:t> dataset (</a:t>
                </a:r>
                <a:r>
                  <a:rPr lang="nl-BE" dirty="0" err="1"/>
                  <a:t>using</a:t>
                </a:r>
                <a:r>
                  <a:rPr lang="nl-BE" dirty="0"/>
                  <a:t> cross-</a:t>
                </a:r>
                <a:r>
                  <a:rPr lang="nl-BE" dirty="0" err="1"/>
                  <a:t>entropy</a:t>
                </a:r>
                <a:r>
                  <a:rPr lang="nl-BE" dirty="0"/>
                  <a:t> </a:t>
                </a:r>
                <a:r>
                  <a:rPr lang="nl-BE" dirty="0" err="1"/>
                  <a:t>loss</a:t>
                </a:r>
                <a:r>
                  <a:rPr lang="nl-BE" dirty="0"/>
                  <a:t>).</a:t>
                </a:r>
              </a:p>
              <a:p>
                <a:r>
                  <a:rPr lang="nl-BE" dirty="0"/>
                  <a:t>Step 3: Update </a:t>
                </a:r>
                <a:r>
                  <a:rPr lang="nl-BE" dirty="0" err="1"/>
                  <a:t>weights</a:t>
                </a:r>
                <a:r>
                  <a:rPr lang="nl-BE" dirty="0"/>
                  <a:t> via </a:t>
                </a:r>
                <a:r>
                  <a:rPr lang="nl-BE" dirty="0" err="1"/>
                  <a:t>backpropagation</a:t>
                </a:r>
                <a:r>
                  <a:rPr lang="nl-BE" dirty="0"/>
                  <a:t> </a:t>
                </a:r>
                <a:r>
                  <a:rPr lang="nl-BE" dirty="0" err="1"/>
                  <a:t>through</a:t>
                </a:r>
                <a:r>
                  <a:rPr lang="nl-BE" dirty="0"/>
                  <a:t> time (BPTT).</a:t>
                </a:r>
              </a:p>
              <a:p>
                <a:r>
                  <a:rPr lang="nl-BE" dirty="0"/>
                  <a:t>Step 4: Feed </a:t>
                </a:r>
                <a:r>
                  <a:rPr lang="nl-BE" dirty="0" err="1"/>
                  <a:t>the</a:t>
                </a:r>
                <a:r>
                  <a:rPr lang="nl-BE" dirty="0"/>
                  <a:t> </a:t>
                </a:r>
                <a:r>
                  <a:rPr lang="nl-BE" i="1" dirty="0" err="1"/>
                  <a:t>true</a:t>
                </a:r>
                <a:r>
                  <a:rPr lang="nl-BE" dirty="0"/>
                  <a:t> next word </a:t>
                </a:r>
                <a:r>
                  <a:rPr lang="ar-AE" sz="1200" i="0" kern="1200">
                    <a:solidFill>
                      <a:schemeClr val="tx1"/>
                    </a:solidFill>
                    <a:latin typeface="Cambria Math" panose="02040503050406030204" pitchFamily="18" charset="0"/>
                    <a:ea typeface="+mn-ea"/>
                    <a:cs typeface="+mn-cs"/>
                  </a:rPr>
                  <a:t>𝑤_(𝑡+1)</a:t>
                </a:r>
                <a:r>
                  <a:rPr lang="nl-BE" dirty="0"/>
                  <a:t>as </a:t>
                </a:r>
                <a:r>
                  <a:rPr lang="nl-BE" dirty="0" err="1"/>
                  <a:t>the</a:t>
                </a:r>
                <a:r>
                  <a:rPr lang="nl-BE" dirty="0"/>
                  <a:t> next input (</a:t>
                </a:r>
                <a:r>
                  <a:rPr lang="nl-BE" dirty="0" err="1"/>
                  <a:t>not</a:t>
                </a:r>
                <a:r>
                  <a:rPr lang="nl-BE" dirty="0"/>
                  <a:t> </a:t>
                </a:r>
                <a:r>
                  <a:rPr lang="nl-BE" dirty="0" err="1"/>
                  <a:t>the</a:t>
                </a:r>
                <a:r>
                  <a:rPr lang="nl-BE" dirty="0"/>
                  <a:t> </a:t>
                </a:r>
                <a:r>
                  <a:rPr lang="nl-BE" dirty="0" err="1"/>
                  <a:t>model’s</a:t>
                </a:r>
                <a:r>
                  <a:rPr lang="nl-BE" dirty="0"/>
                  <a:t> </a:t>
                </a:r>
                <a:r>
                  <a:rPr lang="nl-BE" dirty="0" err="1"/>
                  <a:t>prediction</a:t>
                </a:r>
                <a:r>
                  <a:rPr lang="nl-BE" dirty="0"/>
                  <a:t>).</a:t>
                </a:r>
              </a:p>
              <a:p>
                <a:r>
                  <a:rPr lang="nl-BE" i="1" dirty="0" err="1"/>
                  <a:t>Analogy</a:t>
                </a:r>
                <a:r>
                  <a:rPr lang="nl-BE" i="1" dirty="0"/>
                  <a:t>:</a:t>
                </a:r>
                <a:endParaRPr lang="nl-BE" dirty="0"/>
              </a:p>
              <a:p>
                <a:r>
                  <a:rPr lang="nl-BE" dirty="0"/>
                  <a:t>Like training a student </a:t>
                </a:r>
                <a:r>
                  <a:rPr lang="nl-BE" dirty="0" err="1"/>
                  <a:t>by</a:t>
                </a:r>
                <a:r>
                  <a:rPr lang="nl-BE" dirty="0"/>
                  <a:t> </a:t>
                </a:r>
                <a:r>
                  <a:rPr lang="nl-BE" dirty="0" err="1"/>
                  <a:t>giving</a:t>
                </a:r>
                <a:r>
                  <a:rPr lang="nl-BE" dirty="0"/>
                  <a:t> </a:t>
                </a:r>
                <a:r>
                  <a:rPr lang="nl-BE" dirty="0" err="1"/>
                  <a:t>them</a:t>
                </a:r>
                <a:r>
                  <a:rPr lang="nl-BE" dirty="0"/>
                  <a:t> </a:t>
                </a:r>
                <a:r>
                  <a:rPr lang="nl-BE" dirty="0" err="1"/>
                  <a:t>the</a:t>
                </a:r>
                <a:r>
                  <a:rPr lang="nl-BE" dirty="0"/>
                  <a:t> correct </a:t>
                </a:r>
                <a:r>
                  <a:rPr lang="nl-BE" dirty="0" err="1"/>
                  <a:t>answer</a:t>
                </a:r>
                <a:r>
                  <a:rPr lang="nl-BE" dirty="0"/>
                  <a:t> </a:t>
                </a:r>
                <a:r>
                  <a:rPr lang="nl-BE" dirty="0" err="1"/>
                  <a:t>each</a:t>
                </a:r>
                <a:r>
                  <a:rPr lang="nl-BE" dirty="0"/>
                  <a:t> time, </a:t>
                </a:r>
                <a:r>
                  <a:rPr lang="nl-BE" dirty="0" err="1"/>
                  <a:t>so</a:t>
                </a:r>
                <a:r>
                  <a:rPr lang="nl-BE" dirty="0"/>
                  <a:t> </a:t>
                </a:r>
                <a:r>
                  <a:rPr lang="nl-BE" dirty="0" err="1"/>
                  <a:t>they</a:t>
                </a:r>
                <a:r>
                  <a:rPr lang="nl-BE" dirty="0"/>
                  <a:t> </a:t>
                </a:r>
                <a:r>
                  <a:rPr lang="nl-BE" dirty="0" err="1"/>
                  <a:t>can</a:t>
                </a:r>
                <a:r>
                  <a:rPr lang="nl-BE" dirty="0"/>
                  <a:t> </a:t>
                </a:r>
                <a:r>
                  <a:rPr lang="nl-BE" dirty="0" err="1"/>
                  <a:t>learn</a:t>
                </a:r>
                <a:r>
                  <a:rPr lang="nl-BE" dirty="0"/>
                  <a:t> </a:t>
                </a:r>
                <a:r>
                  <a:rPr lang="nl-BE" dirty="0" err="1"/>
                  <a:t>what</a:t>
                </a:r>
                <a:r>
                  <a:rPr lang="nl-BE" dirty="0"/>
                  <a:t> </a:t>
                </a:r>
                <a:r>
                  <a:rPr lang="nl-BE" dirty="0" err="1"/>
                  <a:t>should</a:t>
                </a:r>
                <a:r>
                  <a:rPr lang="nl-BE" dirty="0"/>
                  <a:t> </a:t>
                </a:r>
                <a:r>
                  <a:rPr lang="nl-BE" dirty="0" err="1"/>
                  <a:t>come</a:t>
                </a:r>
                <a:r>
                  <a:rPr lang="nl-BE" dirty="0"/>
                  <a:t> next — </a:t>
                </a:r>
                <a:r>
                  <a:rPr lang="nl-BE" dirty="0" err="1"/>
                  <a:t>not</a:t>
                </a:r>
                <a:r>
                  <a:rPr lang="nl-BE" dirty="0"/>
                  <a:t> </a:t>
                </a:r>
                <a:r>
                  <a:rPr lang="nl-BE" dirty="0" err="1"/>
                  <a:t>letting</a:t>
                </a:r>
                <a:r>
                  <a:rPr lang="nl-BE" dirty="0"/>
                  <a:t> </a:t>
                </a:r>
                <a:r>
                  <a:rPr lang="nl-BE" dirty="0" err="1"/>
                  <a:t>them</a:t>
                </a:r>
                <a:r>
                  <a:rPr lang="nl-BE" dirty="0"/>
                  <a:t> </a:t>
                </a:r>
                <a:r>
                  <a:rPr lang="nl-BE" dirty="0" err="1"/>
                  <a:t>wander</a:t>
                </a:r>
                <a:r>
                  <a:rPr lang="nl-BE" dirty="0"/>
                  <a:t> off </a:t>
                </a:r>
                <a:r>
                  <a:rPr lang="nl-BE" dirty="0" err="1"/>
                  <a:t>yet</a:t>
                </a:r>
                <a:r>
                  <a:rPr lang="nl-BE" dirty="0"/>
                  <a:t>.</a:t>
                </a:r>
              </a:p>
              <a:p>
                <a:br>
                  <a:rPr lang="nl-BE" dirty="0"/>
                </a:br>
                <a:endParaRPr lang="nl-BE" dirty="0"/>
              </a:p>
              <a:p>
                <a:r>
                  <a:rPr lang="nl-BE" b="1" dirty="0" err="1"/>
                  <a:t>Why</a:t>
                </a:r>
                <a:r>
                  <a:rPr lang="nl-BE" b="1" dirty="0"/>
                  <a:t> teacher </a:t>
                </a:r>
                <a:r>
                  <a:rPr lang="nl-BE" b="1" dirty="0" err="1"/>
                  <a:t>forcing</a:t>
                </a:r>
                <a:r>
                  <a:rPr lang="nl-BE" b="1" dirty="0"/>
                  <a:t>?</a:t>
                </a:r>
              </a:p>
              <a:p>
                <a:r>
                  <a:rPr lang="nl-BE" dirty="0"/>
                  <a:t>It </a:t>
                </a:r>
                <a:r>
                  <a:rPr lang="nl-BE" dirty="0" err="1"/>
                  <a:t>stabilizes</a:t>
                </a:r>
                <a:r>
                  <a:rPr lang="nl-BE" dirty="0"/>
                  <a:t> </a:t>
                </a:r>
                <a:r>
                  <a:rPr lang="nl-BE" dirty="0" err="1"/>
                  <a:t>and</a:t>
                </a:r>
                <a:r>
                  <a:rPr lang="nl-BE" dirty="0"/>
                  <a:t> speeds up training.</a:t>
                </a:r>
              </a:p>
              <a:p>
                <a:r>
                  <a:rPr lang="nl-BE" dirty="0"/>
                  <a:t>The model </a:t>
                </a:r>
                <a:r>
                  <a:rPr lang="nl-BE" dirty="0" err="1"/>
                  <a:t>learns</a:t>
                </a:r>
                <a:r>
                  <a:rPr lang="nl-BE" dirty="0"/>
                  <a:t> </a:t>
                </a:r>
                <a:r>
                  <a:rPr lang="nl-BE" dirty="0" err="1"/>
                  <a:t>the</a:t>
                </a:r>
                <a:r>
                  <a:rPr lang="nl-BE" dirty="0"/>
                  <a:t> correct </a:t>
                </a:r>
                <a:r>
                  <a:rPr lang="nl-BE" dirty="0" err="1"/>
                  <a:t>conditional</a:t>
                </a:r>
                <a:r>
                  <a:rPr lang="nl-BE" dirty="0"/>
                  <a:t> </a:t>
                </a:r>
                <a:r>
                  <a:rPr lang="nl-BE" dirty="0" err="1"/>
                  <a:t>probabilities</a:t>
                </a:r>
                <a:r>
                  <a:rPr lang="nl-BE" dirty="0"/>
                  <a:t> </a:t>
                </a:r>
                <a:r>
                  <a:rPr lang="nl-BE" dirty="0" err="1"/>
                  <a:t>efficiently</a:t>
                </a:r>
                <a:r>
                  <a:rPr lang="nl-BE" dirty="0"/>
                  <a:t>.</a:t>
                </a:r>
              </a:p>
              <a:p>
                <a:r>
                  <a:rPr lang="nl-BE" dirty="0" err="1"/>
                  <a:t>However</a:t>
                </a:r>
                <a:r>
                  <a:rPr lang="nl-BE" dirty="0"/>
                  <a:t>, </a:t>
                </a:r>
                <a:r>
                  <a:rPr lang="nl-BE" dirty="0" err="1"/>
                  <a:t>it</a:t>
                </a:r>
                <a:r>
                  <a:rPr lang="nl-BE" dirty="0"/>
                  <a:t> </a:t>
                </a:r>
                <a:r>
                  <a:rPr lang="nl-BE" dirty="0" err="1"/>
                  <a:t>introduces</a:t>
                </a:r>
                <a:r>
                  <a:rPr lang="nl-BE" dirty="0"/>
                  <a:t> a </a:t>
                </a:r>
                <a:r>
                  <a:rPr lang="nl-BE" b="1" dirty="0"/>
                  <a:t>train–test mismatch</a:t>
                </a:r>
                <a:r>
                  <a:rPr lang="nl-BE" dirty="0"/>
                  <a:t> (</a:t>
                </a:r>
                <a:r>
                  <a:rPr lang="nl-BE" dirty="0" err="1"/>
                  <a:t>the</a:t>
                </a:r>
                <a:r>
                  <a:rPr lang="nl-BE" dirty="0"/>
                  <a:t> model never </a:t>
                </a:r>
                <a:r>
                  <a:rPr lang="nl-BE" dirty="0" err="1"/>
                  <a:t>sees</a:t>
                </a:r>
                <a:r>
                  <a:rPr lang="nl-BE" dirty="0"/>
                  <a:t> </a:t>
                </a:r>
                <a:r>
                  <a:rPr lang="nl-BE" dirty="0" err="1"/>
                  <a:t>its</a:t>
                </a:r>
                <a:r>
                  <a:rPr lang="nl-BE" dirty="0"/>
                  <a:t> </a:t>
                </a:r>
                <a:r>
                  <a:rPr lang="nl-BE" dirty="0" err="1"/>
                  <a:t>own</a:t>
                </a:r>
                <a:r>
                  <a:rPr lang="nl-BE" dirty="0"/>
                  <a:t> mistakes </a:t>
                </a:r>
                <a:r>
                  <a:rPr lang="nl-BE" dirty="0" err="1"/>
                  <a:t>during</a:t>
                </a:r>
                <a:r>
                  <a:rPr lang="nl-BE" dirty="0"/>
                  <a:t> training).</a:t>
                </a:r>
              </a:p>
              <a:p>
                <a:r>
                  <a:rPr lang="nl-BE" dirty="0" err="1"/>
                  <a:t>This</a:t>
                </a:r>
                <a:r>
                  <a:rPr lang="nl-BE" dirty="0"/>
                  <a:t> mismatch is </a:t>
                </a:r>
                <a:r>
                  <a:rPr lang="nl-BE" dirty="0" err="1"/>
                  <a:t>called</a:t>
                </a:r>
                <a:r>
                  <a:rPr lang="nl-BE" dirty="0"/>
                  <a:t> </a:t>
                </a:r>
                <a:r>
                  <a:rPr lang="nl-BE" b="1" dirty="0"/>
                  <a:t>exposure bias</a:t>
                </a:r>
                <a:r>
                  <a:rPr lang="nl-BE" dirty="0"/>
                  <a:t> — </a:t>
                </a:r>
                <a:r>
                  <a:rPr lang="nl-BE" dirty="0" err="1"/>
                  <a:t>during</a:t>
                </a:r>
                <a:r>
                  <a:rPr lang="nl-BE" dirty="0"/>
                  <a:t> </a:t>
                </a:r>
                <a:r>
                  <a:rPr lang="nl-BE" dirty="0" err="1"/>
                  <a:t>generation</a:t>
                </a:r>
                <a:r>
                  <a:rPr lang="nl-BE" dirty="0"/>
                  <a:t>, small </a:t>
                </a:r>
                <a:r>
                  <a:rPr lang="nl-BE" dirty="0" err="1"/>
                  <a:t>errors</a:t>
                </a:r>
                <a:r>
                  <a:rPr lang="nl-BE" dirty="0"/>
                  <a:t> </a:t>
                </a:r>
                <a:r>
                  <a:rPr lang="nl-BE" dirty="0" err="1"/>
                  <a:t>can</a:t>
                </a:r>
                <a:r>
                  <a:rPr lang="nl-BE" dirty="0"/>
                  <a:t> </a:t>
                </a:r>
                <a:r>
                  <a:rPr lang="nl-BE" dirty="0" err="1"/>
                  <a:t>accumulate</a:t>
                </a:r>
                <a:r>
                  <a:rPr lang="nl-BE" dirty="0"/>
                  <a:t> </a:t>
                </a:r>
                <a:r>
                  <a:rPr lang="nl-BE" dirty="0" err="1"/>
                  <a:t>since</a:t>
                </a:r>
                <a:r>
                  <a:rPr lang="nl-BE" dirty="0"/>
                  <a:t> </a:t>
                </a:r>
                <a:r>
                  <a:rPr lang="nl-BE" dirty="0" err="1"/>
                  <a:t>it</a:t>
                </a:r>
                <a:r>
                  <a:rPr lang="nl-BE" dirty="0"/>
                  <a:t> must </a:t>
                </a:r>
                <a:r>
                  <a:rPr lang="nl-BE" dirty="0" err="1"/>
                  <a:t>rely</a:t>
                </a:r>
                <a:r>
                  <a:rPr lang="nl-BE" dirty="0"/>
                  <a:t> on </a:t>
                </a:r>
                <a:r>
                  <a:rPr lang="nl-BE" dirty="0" err="1"/>
                  <a:t>its</a:t>
                </a:r>
                <a:r>
                  <a:rPr lang="nl-BE" dirty="0"/>
                  <a:t> </a:t>
                </a:r>
                <a:r>
                  <a:rPr lang="nl-BE" dirty="0" err="1"/>
                  <a:t>own</a:t>
                </a:r>
                <a:r>
                  <a:rPr lang="nl-BE" dirty="0"/>
                  <a:t> </a:t>
                </a:r>
                <a:r>
                  <a:rPr lang="nl-BE" dirty="0" err="1"/>
                  <a:t>outputs</a:t>
                </a:r>
                <a:r>
                  <a:rPr lang="nl-BE" dirty="0"/>
                  <a:t>.</a:t>
                </a:r>
              </a:p>
              <a:p>
                <a:br>
                  <a:rPr lang="nl-BE" dirty="0"/>
                </a:br>
                <a:endParaRPr lang="nl-BE" dirty="0"/>
              </a:p>
              <a:p>
                <a:r>
                  <a:rPr lang="nl-BE" b="1" dirty="0" err="1"/>
                  <a:t>During</a:t>
                </a:r>
                <a:r>
                  <a:rPr lang="nl-BE" b="1" dirty="0"/>
                  <a:t> Evaluation or </a:t>
                </a:r>
                <a:r>
                  <a:rPr lang="nl-BE" b="1" dirty="0" err="1"/>
                  <a:t>Text</a:t>
                </a:r>
                <a:r>
                  <a:rPr lang="nl-BE" b="1" dirty="0"/>
                  <a:t> </a:t>
                </a:r>
                <a:r>
                  <a:rPr lang="nl-BE" b="1" dirty="0" err="1"/>
                  <a:t>Generation</a:t>
                </a:r>
                <a:r>
                  <a:rPr lang="nl-BE" b="1" dirty="0"/>
                  <a:t> — Sampling</a:t>
                </a:r>
              </a:p>
              <a:p>
                <a:r>
                  <a:rPr lang="nl-BE" dirty="0" err="1"/>
                  <a:t>When</a:t>
                </a:r>
                <a:r>
                  <a:rPr lang="nl-BE" dirty="0"/>
                  <a:t> </a:t>
                </a:r>
                <a:r>
                  <a:rPr lang="nl-BE" dirty="0" err="1"/>
                  <a:t>generating</a:t>
                </a:r>
                <a:r>
                  <a:rPr lang="nl-BE" dirty="0"/>
                  <a:t> </a:t>
                </a:r>
                <a:r>
                  <a:rPr lang="nl-BE" dirty="0" err="1"/>
                  <a:t>text</a:t>
                </a:r>
                <a:r>
                  <a:rPr lang="nl-BE" dirty="0"/>
                  <a:t> (</a:t>
                </a:r>
                <a:r>
                  <a:rPr lang="nl-BE" dirty="0" err="1"/>
                  <a:t>evaluation</a:t>
                </a:r>
                <a:r>
                  <a:rPr lang="nl-BE" dirty="0"/>
                  <a:t> or </a:t>
                </a:r>
                <a:r>
                  <a:rPr lang="nl-BE" dirty="0" err="1"/>
                  <a:t>inference</a:t>
                </a:r>
                <a:r>
                  <a:rPr lang="nl-BE" dirty="0"/>
                  <a:t>), we no </a:t>
                </a:r>
                <a:r>
                  <a:rPr lang="nl-BE" dirty="0" err="1"/>
                  <a:t>longer</a:t>
                </a:r>
                <a:r>
                  <a:rPr lang="nl-BE" dirty="0"/>
                  <a:t> have </a:t>
                </a:r>
                <a:r>
                  <a:rPr lang="nl-BE" dirty="0" err="1"/>
                  <a:t>the</a:t>
                </a:r>
                <a:r>
                  <a:rPr lang="nl-BE" dirty="0"/>
                  <a:t> “</a:t>
                </a:r>
                <a:r>
                  <a:rPr lang="nl-BE" dirty="0" err="1"/>
                  <a:t>true</a:t>
                </a:r>
                <a:r>
                  <a:rPr lang="nl-BE" dirty="0"/>
                  <a:t> next word.”</a:t>
                </a:r>
                <a:br>
                  <a:rPr lang="nl-BE" dirty="0"/>
                </a:br>
                <a:r>
                  <a:rPr lang="nl-BE" dirty="0"/>
                  <a:t>The model must </a:t>
                </a:r>
                <a:r>
                  <a:rPr lang="nl-BE" b="1" dirty="0"/>
                  <a:t>sample </a:t>
                </a:r>
                <a:r>
                  <a:rPr lang="nl-BE" b="1" dirty="0" err="1"/>
                  <a:t>from</a:t>
                </a:r>
                <a:r>
                  <a:rPr lang="nl-BE" b="1" dirty="0"/>
                  <a:t> </a:t>
                </a:r>
                <a:r>
                  <a:rPr lang="nl-BE" b="1" dirty="0" err="1"/>
                  <a:t>its</a:t>
                </a:r>
                <a:r>
                  <a:rPr lang="nl-BE" b="1" dirty="0"/>
                  <a:t> </a:t>
                </a:r>
                <a:r>
                  <a:rPr lang="nl-BE" b="1" dirty="0" err="1"/>
                  <a:t>own</a:t>
                </a:r>
                <a:r>
                  <a:rPr lang="nl-BE" b="1" dirty="0"/>
                  <a:t> output </a:t>
                </a:r>
                <a:r>
                  <a:rPr lang="nl-BE" b="1" dirty="0" err="1"/>
                  <a:t>distribution</a:t>
                </a:r>
                <a:r>
                  <a:rPr lang="nl-BE" dirty="0"/>
                  <a:t> </a:t>
                </a:r>
                <a:r>
                  <a:rPr lang="nl-BE" dirty="0" err="1"/>
                  <a:t>to</a:t>
                </a:r>
                <a:r>
                  <a:rPr lang="nl-BE" dirty="0"/>
                  <a:t> </a:t>
                </a:r>
                <a:r>
                  <a:rPr lang="nl-BE" dirty="0" err="1"/>
                  <a:t>decide</a:t>
                </a:r>
                <a:r>
                  <a:rPr lang="nl-BE" dirty="0"/>
                  <a:t> </a:t>
                </a:r>
                <a:r>
                  <a:rPr lang="nl-BE" dirty="0" err="1"/>
                  <a:t>what</a:t>
                </a:r>
                <a:r>
                  <a:rPr lang="nl-BE" dirty="0"/>
                  <a:t> word </a:t>
                </a:r>
                <a:r>
                  <a:rPr lang="nl-BE" dirty="0" err="1"/>
                  <a:t>comes</a:t>
                </a:r>
                <a:r>
                  <a:rPr lang="nl-BE" dirty="0"/>
                  <a:t> next.</a:t>
                </a:r>
              </a:p>
              <a:p>
                <a:r>
                  <a:rPr lang="nl-BE" dirty="0"/>
                  <a:t>At </a:t>
                </a:r>
                <a:r>
                  <a:rPr lang="nl-BE" dirty="0" err="1"/>
                  <a:t>each</a:t>
                </a:r>
                <a:r>
                  <a:rPr lang="nl-BE" dirty="0"/>
                  <a:t> timestep:</a:t>
                </a:r>
              </a:p>
              <a:p>
                <a:r>
                  <a:rPr lang="nl-BE" dirty="0"/>
                  <a:t>The model </a:t>
                </a:r>
                <a:r>
                  <a:rPr lang="nl-BE" dirty="0" err="1"/>
                  <a:t>outputs</a:t>
                </a:r>
                <a:r>
                  <a:rPr lang="nl-BE" dirty="0"/>
                  <a:t> a </a:t>
                </a:r>
                <a:r>
                  <a:rPr lang="nl-BE" dirty="0" err="1"/>
                  <a:t>probability</a:t>
                </a:r>
                <a:r>
                  <a:rPr lang="nl-BE" dirty="0"/>
                  <a:t> </a:t>
                </a:r>
                <a:r>
                  <a:rPr lang="nl-BE" dirty="0" err="1"/>
                  <a:t>distribution</a:t>
                </a:r>
                <a:r>
                  <a:rPr lang="nl-BE" dirty="0"/>
                  <a:t> over </a:t>
                </a:r>
                <a:r>
                  <a:rPr lang="nl-BE" dirty="0" err="1"/>
                  <a:t>the</a:t>
                </a:r>
                <a:r>
                  <a:rPr lang="nl-BE" dirty="0"/>
                  <a:t> </a:t>
                </a:r>
                <a:r>
                  <a:rPr lang="nl-BE" dirty="0" err="1"/>
                  <a:t>vocabulary</a:t>
                </a:r>
                <a:r>
                  <a:rPr lang="nl-BE" dirty="0"/>
                  <a:t>.</a:t>
                </a:r>
              </a:p>
              <a:p>
                <a:r>
                  <a:rPr lang="nl-BE" dirty="0" err="1"/>
                  <a:t>One</a:t>
                </a:r>
                <a:r>
                  <a:rPr lang="nl-BE" dirty="0"/>
                  <a:t> word is </a:t>
                </a:r>
                <a:r>
                  <a:rPr lang="nl-BE" b="1" dirty="0" err="1"/>
                  <a:t>chosen</a:t>
                </a:r>
                <a:r>
                  <a:rPr lang="nl-BE" b="1" dirty="0"/>
                  <a:t> (</a:t>
                </a:r>
                <a:r>
                  <a:rPr lang="nl-BE" b="1" dirty="0" err="1"/>
                  <a:t>sampled</a:t>
                </a:r>
                <a:r>
                  <a:rPr lang="nl-BE" b="1" dirty="0"/>
                  <a:t>)</a:t>
                </a:r>
                <a:r>
                  <a:rPr lang="nl-BE" dirty="0"/>
                  <a:t> </a:t>
                </a:r>
                <a:r>
                  <a:rPr lang="nl-BE" dirty="0" err="1"/>
                  <a:t>according</a:t>
                </a:r>
                <a:r>
                  <a:rPr lang="nl-BE" dirty="0"/>
                  <a:t> </a:t>
                </a:r>
                <a:r>
                  <a:rPr lang="nl-BE" dirty="0" err="1"/>
                  <a:t>to</a:t>
                </a:r>
                <a:r>
                  <a:rPr lang="nl-BE" dirty="0"/>
                  <a:t> </a:t>
                </a:r>
                <a:r>
                  <a:rPr lang="nl-BE" dirty="0" err="1"/>
                  <a:t>some</a:t>
                </a:r>
                <a:r>
                  <a:rPr lang="nl-BE" dirty="0"/>
                  <a:t> </a:t>
                </a:r>
                <a:r>
                  <a:rPr lang="nl-BE" b="1" dirty="0" err="1"/>
                  <a:t>decoding</a:t>
                </a:r>
                <a:r>
                  <a:rPr lang="nl-BE" b="1" dirty="0"/>
                  <a:t> </a:t>
                </a:r>
                <a:r>
                  <a:rPr lang="nl-BE" b="1" dirty="0" err="1"/>
                  <a:t>strategy</a:t>
                </a:r>
                <a:r>
                  <a:rPr lang="nl-BE" b="1" dirty="0"/>
                  <a:t>.</a:t>
                </a:r>
                <a:endParaRPr lang="nl-BE" dirty="0"/>
              </a:p>
              <a:p>
                <a:r>
                  <a:rPr lang="nl-BE" dirty="0" err="1"/>
                  <a:t>That</a:t>
                </a:r>
                <a:r>
                  <a:rPr lang="nl-BE" dirty="0"/>
                  <a:t> </a:t>
                </a:r>
                <a:r>
                  <a:rPr lang="nl-BE" dirty="0" err="1"/>
                  <a:t>chosen</a:t>
                </a:r>
                <a:r>
                  <a:rPr lang="nl-BE" dirty="0"/>
                  <a:t> word is </a:t>
                </a:r>
                <a:r>
                  <a:rPr lang="nl-BE" dirty="0" err="1"/>
                  <a:t>fed</a:t>
                </a:r>
                <a:r>
                  <a:rPr lang="nl-BE" dirty="0"/>
                  <a:t> back as input </a:t>
                </a:r>
                <a:r>
                  <a:rPr lang="nl-BE" dirty="0" err="1"/>
                  <a:t>for</a:t>
                </a:r>
                <a:r>
                  <a:rPr lang="nl-BE" dirty="0"/>
                  <a:t> </a:t>
                </a:r>
                <a:r>
                  <a:rPr lang="nl-BE" dirty="0" err="1"/>
                  <a:t>the</a:t>
                </a:r>
                <a:r>
                  <a:rPr lang="nl-BE" dirty="0"/>
                  <a:t> next timestep.</a:t>
                </a:r>
              </a:p>
              <a:p>
                <a:endParaRPr lang="nl-BE" dirty="0"/>
              </a:p>
            </p:txBody>
          </p:sp>
        </mc:Fallback>
      </mc:AlternateContent>
      <p:sp>
        <p:nvSpPr>
          <p:cNvPr id="4" name="Slide Number Placeholder 3">
            <a:extLst>
              <a:ext uri="{FF2B5EF4-FFF2-40B4-BE49-F238E27FC236}">
                <a16:creationId xmlns:a16="http://schemas.microsoft.com/office/drawing/2014/main" id="{308A423B-2EDC-FB11-7EB7-84883A496547}"/>
              </a:ext>
            </a:extLst>
          </p:cNvPr>
          <p:cNvSpPr>
            <a:spLocks noGrp="1"/>
          </p:cNvSpPr>
          <p:nvPr>
            <p:ph type="sldNum" sz="quarter" idx="5"/>
          </p:nvPr>
        </p:nvSpPr>
        <p:spPr/>
        <p:txBody>
          <a:bodyPr/>
          <a:lstStyle/>
          <a:p>
            <a:fld id="{FB1BED02-5B17-F240-BA3D-A18F101907BD}" type="slidenum">
              <a:rPr lang="en-BE" smtClean="0"/>
              <a:t>86</a:t>
            </a:fld>
            <a:endParaRPr lang="en-BE"/>
          </a:p>
        </p:txBody>
      </p:sp>
    </p:spTree>
    <p:extLst>
      <p:ext uri="{BB962C8B-B14F-4D97-AF65-F5344CB8AC3E}">
        <p14:creationId xmlns:p14="http://schemas.microsoft.com/office/powerpoint/2010/main" val="35210887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43CC8-FE43-AEFD-B787-82449B16B3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E77A1B-D35E-08B7-3669-7656D5ED85A3}"/>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FB67DA77-9824-E059-D677-3FEA0B3288C1}"/>
                  </a:ext>
                </a:extLst>
              </p:cNvPr>
              <p:cNvSpPr>
                <a:spLocks noGrp="1"/>
              </p:cNvSpPr>
              <p:nvPr>
                <p:ph type="body" idx="1"/>
              </p:nvPr>
            </p:nvSpPr>
            <p:spPr/>
            <p:txBody>
              <a:bodyPr/>
              <a:lstStyle/>
              <a:p>
                <a:r>
                  <a:rPr lang="nl-BE" b="1" dirty="0" err="1"/>
                  <a:t>What</a:t>
                </a:r>
                <a:r>
                  <a:rPr lang="nl-BE" b="1" dirty="0"/>
                  <a:t> </a:t>
                </a:r>
                <a:r>
                  <a:rPr lang="nl-BE" b="1" dirty="0" err="1"/>
                  <a:t>the</a:t>
                </a:r>
                <a:r>
                  <a:rPr lang="nl-BE" b="1" dirty="0"/>
                  <a:t> RNN </a:t>
                </a:r>
                <a:r>
                  <a:rPr lang="nl-BE" b="1" dirty="0" err="1"/>
                  <a:t>Outputs</a:t>
                </a:r>
                <a:endParaRPr lang="nl-BE" b="1" dirty="0"/>
              </a:p>
              <a:p>
                <a:r>
                  <a:rPr lang="nl-BE" dirty="0"/>
                  <a:t>At </a:t>
                </a:r>
                <a:r>
                  <a:rPr lang="nl-BE" dirty="0" err="1"/>
                  <a:t>each</a:t>
                </a:r>
                <a:r>
                  <a:rPr lang="nl-BE" dirty="0"/>
                  <a:t> timestep </a:t>
                </a:r>
                <a:r>
                  <a:rPr lang="nl-BE" i="1" dirty="0"/>
                  <a:t>t</a:t>
                </a:r>
                <a:r>
                  <a:rPr lang="nl-BE" dirty="0"/>
                  <a:t>, </a:t>
                </a:r>
                <a:r>
                  <a:rPr lang="nl-BE" dirty="0" err="1"/>
                  <a:t>the</a:t>
                </a:r>
                <a:r>
                  <a:rPr lang="nl-BE" dirty="0"/>
                  <a:t> RNN:</a:t>
                </a:r>
              </a:p>
              <a:p>
                <a:r>
                  <a:rPr lang="nl-BE" dirty="0"/>
                  <a:t>Takes input: </a:t>
                </a:r>
                <a:r>
                  <a:rPr lang="nl-BE" dirty="0" err="1"/>
                  <a:t>the</a:t>
                </a:r>
                <a:r>
                  <a:rPr lang="nl-BE" dirty="0"/>
                  <a:t> </a:t>
                </a:r>
                <a:r>
                  <a:rPr lang="nl-BE" dirty="0" err="1"/>
                  <a:t>embedding</a:t>
                </a:r>
                <a:r>
                  <a:rPr lang="nl-BE" dirty="0"/>
                  <a:t> of word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𝑤</m:t>
                        </m:r>
                      </m:e>
                      <m:sub>
                        <m:r>
                          <a:rPr lang="ar-AE" sz="1200" i="1" kern="1200">
                            <a:solidFill>
                              <a:schemeClr val="tx1"/>
                            </a:solidFill>
                            <a:latin typeface="Cambria Math" panose="02040503050406030204" pitchFamily="18" charset="0"/>
                            <a:ea typeface="+mn-ea"/>
                            <a:cs typeface="+mn-cs"/>
                          </a:rPr>
                          <m:t>𝑡</m:t>
                        </m:r>
                      </m:sub>
                    </m:sSub>
                  </m:oMath>
                </a14:m>
                <a:endParaRPr lang="ar-AE" dirty="0"/>
              </a:p>
              <a:p>
                <a:r>
                  <a:rPr lang="nl-BE" dirty="0"/>
                  <a:t>Updates </a:t>
                </a:r>
                <a:r>
                  <a:rPr lang="nl-BE" dirty="0" err="1"/>
                  <a:t>its</a:t>
                </a:r>
                <a:r>
                  <a:rPr lang="nl-BE" dirty="0"/>
                  <a:t> </a:t>
                </a:r>
                <a:r>
                  <a:rPr lang="nl-BE" b="1" dirty="0" err="1"/>
                  <a:t>hidden</a:t>
                </a:r>
                <a:r>
                  <a:rPr lang="nl-BE" b="1" dirty="0"/>
                  <a:t> state</a:t>
                </a:r>
                <a:r>
                  <a:rPr lang="nl-BE" dirty="0"/>
                  <a:t>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h</m:t>
                        </m:r>
                      </m:e>
                      <m:sub>
                        <m:r>
                          <a:rPr lang="ar-AE" sz="1200" i="1" kern="1200">
                            <a:solidFill>
                              <a:schemeClr val="tx1"/>
                            </a:solidFill>
                            <a:latin typeface="Cambria Math" panose="02040503050406030204" pitchFamily="18" charset="0"/>
                            <a:ea typeface="+mn-ea"/>
                            <a:cs typeface="+mn-cs"/>
                          </a:rPr>
                          <m:t>𝑡</m:t>
                        </m:r>
                      </m:sub>
                    </m:sSub>
                  </m:oMath>
                </a14:m>
                <a:endParaRPr lang="ar-AE" dirty="0"/>
              </a:p>
              <a:p>
                <a:r>
                  <a:rPr lang="nl-BE" dirty="0"/>
                  <a:t>Passes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h</m:t>
                        </m:r>
                      </m:e>
                      <m:sub>
                        <m:r>
                          <a:rPr lang="ar-AE" sz="1200" i="1" kern="1200">
                            <a:solidFill>
                              <a:schemeClr val="tx1"/>
                            </a:solidFill>
                            <a:latin typeface="Cambria Math" panose="02040503050406030204" pitchFamily="18" charset="0"/>
                            <a:ea typeface="+mn-ea"/>
                            <a:cs typeface="+mn-cs"/>
                          </a:rPr>
                          <m:t>𝑡</m:t>
                        </m:r>
                      </m:sub>
                    </m:sSub>
                  </m:oMath>
                </a14:m>
                <a:r>
                  <a:rPr lang="nl-BE" dirty="0" err="1"/>
                  <a:t>through</a:t>
                </a:r>
                <a:r>
                  <a:rPr lang="nl-BE" dirty="0"/>
                  <a:t> </a:t>
                </a:r>
                <a:r>
                  <a:rPr lang="nl-BE" dirty="0" err="1"/>
                  <a:t>an</a:t>
                </a:r>
                <a:r>
                  <a:rPr lang="nl-BE" dirty="0"/>
                  <a:t> output </a:t>
                </a:r>
                <a:r>
                  <a:rPr lang="nl-BE" dirty="0" err="1"/>
                  <a:t>layer</a:t>
                </a:r>
                <a:r>
                  <a:rPr lang="nl-BE" dirty="0"/>
                  <a:t> (</a:t>
                </a:r>
                <a:r>
                  <a:rPr lang="nl-BE" dirty="0" err="1"/>
                  <a:t>often</a:t>
                </a:r>
                <a:r>
                  <a:rPr lang="nl-BE" dirty="0"/>
                  <a:t> a </a:t>
                </a:r>
                <a:r>
                  <a:rPr lang="nl-BE" dirty="0" err="1"/>
                  <a:t>linear</a:t>
                </a:r>
                <a:r>
                  <a:rPr lang="nl-BE" dirty="0"/>
                  <a:t> </a:t>
                </a:r>
                <a:r>
                  <a:rPr lang="nl-BE" dirty="0" err="1"/>
                  <a:t>layer</a:t>
                </a:r>
                <a:r>
                  <a:rPr lang="nl-BE" dirty="0"/>
                  <a:t> + </a:t>
                </a:r>
                <a:r>
                  <a:rPr lang="nl-BE" dirty="0" err="1"/>
                  <a:t>softmax</a:t>
                </a:r>
                <a:r>
                  <a:rPr lang="nl-BE" dirty="0"/>
                  <a:t>)</a:t>
                </a:r>
              </a:p>
              <a:p>
                <a:r>
                  <a:rPr lang="nl-BE" dirty="0" err="1"/>
                  <a:t>Produces</a:t>
                </a:r>
                <a:r>
                  <a:rPr lang="nl-BE" dirty="0"/>
                  <a:t> a </a:t>
                </a:r>
                <a:r>
                  <a:rPr lang="nl-BE" b="1" dirty="0" err="1"/>
                  <a:t>probability</a:t>
                </a:r>
                <a:r>
                  <a:rPr lang="nl-BE" b="1" dirty="0"/>
                  <a:t> </a:t>
                </a:r>
                <a:r>
                  <a:rPr lang="nl-BE" b="1" dirty="0" err="1"/>
                  <a:t>distribution</a:t>
                </a:r>
                <a:r>
                  <a:rPr lang="nl-BE" dirty="0"/>
                  <a:t> over </a:t>
                </a:r>
                <a:r>
                  <a:rPr lang="nl-BE" dirty="0" err="1"/>
                  <a:t>all</a:t>
                </a:r>
                <a:r>
                  <a:rPr lang="nl-BE" dirty="0"/>
                  <a:t> </a:t>
                </a:r>
                <a:r>
                  <a:rPr lang="nl-BE" dirty="0" err="1"/>
                  <a:t>possible</a:t>
                </a:r>
                <a:r>
                  <a:rPr lang="nl-BE" dirty="0"/>
                  <a:t> next </a:t>
                </a:r>
                <a:r>
                  <a:rPr lang="nl-BE" dirty="0" err="1"/>
                  <a:t>words</a:t>
                </a:r>
                <a:r>
                  <a:rPr lang="nl-BE" dirty="0"/>
                  <a:t> </a:t>
                </a:r>
                <a14:m>
                  <m:oMath xmlns:m="http://schemas.openxmlformats.org/officeDocument/2006/math">
                    <m:r>
                      <a:rPr lang="nl-BE" sz="1200" i="1" kern="1200">
                        <a:solidFill>
                          <a:schemeClr val="tx1"/>
                        </a:solidFill>
                        <a:latin typeface="Cambria Math" panose="02040503050406030204" pitchFamily="18" charset="0"/>
                        <a:ea typeface="+mn-ea"/>
                        <a:cs typeface="+mn-cs"/>
                      </a:rPr>
                      <m:t>𝑃</m:t>
                    </m:r>
                    <m:d>
                      <m:dPr>
                        <m:sepChr m:val=","/>
                        <m:ctrlPr>
                          <a:rPr lang="ar-AE" sz="1200" i="1" kern="1200">
                            <a:solidFill>
                              <a:schemeClr val="tx1"/>
                            </a:solidFill>
                            <a:latin typeface="Cambria Math" panose="02040503050406030204" pitchFamily="18" charset="0"/>
                            <a:ea typeface="+mn-ea"/>
                            <a:cs typeface="+mn-cs"/>
                          </a:rPr>
                        </m:ctrlPr>
                      </m:dPr>
                      <m:e>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𝑤</m:t>
                            </m:r>
                          </m:e>
                          <m:sub>
                            <m:r>
                              <a:rPr lang="ar-AE" sz="1200" i="1" kern="1200">
                                <a:solidFill>
                                  <a:schemeClr val="tx1"/>
                                </a:solidFill>
                                <a:latin typeface="Cambria Math" panose="02040503050406030204" pitchFamily="18" charset="0"/>
                                <a:ea typeface="+mn-ea"/>
                                <a:cs typeface="+mn-cs"/>
                              </a:rPr>
                              <m:t>𝑡</m:t>
                            </m:r>
                            <m:r>
                              <a:rPr lang="ar-AE" sz="1200" i="0" kern="1200">
                                <a:solidFill>
                                  <a:schemeClr val="tx1"/>
                                </a:solidFill>
                                <a:latin typeface="Cambria Math" panose="02040503050406030204" pitchFamily="18" charset="0"/>
                                <a:ea typeface="+mn-ea"/>
                                <a:cs typeface="+mn-cs"/>
                              </a:rPr>
                              <m:t>+</m:t>
                            </m:r>
                            <m:r>
                              <a:rPr lang="ar-AE" sz="1200" i="0" kern="1200">
                                <a:solidFill>
                                  <a:schemeClr val="tx1"/>
                                </a:solidFill>
                                <a:latin typeface="Cambria Math" panose="02040503050406030204" pitchFamily="18" charset="0"/>
                                <a:ea typeface="+mn-ea"/>
                                <a:cs typeface="+mn-cs"/>
                              </a:rPr>
                              <m:t>1</m:t>
                            </m:r>
                          </m:sub>
                        </m:sSub>
                      </m:e>
                      <m:e>
                        <m:r>
                          <a:rPr lang="ar-AE" sz="1200" i="0" kern="1200">
                            <a:solidFill>
                              <a:schemeClr val="tx1"/>
                            </a:solidFill>
                            <a:latin typeface="Cambria Math" panose="02040503050406030204" pitchFamily="18" charset="0"/>
                            <a:ea typeface="+mn-ea"/>
                            <a:cs typeface="+mn-cs"/>
                          </a:rPr>
                          <m:t>∣</m:t>
                        </m:r>
                      </m:e>
                      <m:e>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𝑤</m:t>
                            </m:r>
                          </m:e>
                          <m:sub>
                            <m:r>
                              <a:rPr lang="ar-AE" sz="1200" i="0" kern="1200">
                                <a:solidFill>
                                  <a:schemeClr val="tx1"/>
                                </a:solidFill>
                                <a:latin typeface="Cambria Math" panose="02040503050406030204" pitchFamily="18" charset="0"/>
                                <a:ea typeface="+mn-ea"/>
                                <a:cs typeface="+mn-cs"/>
                              </a:rPr>
                              <m:t>1</m:t>
                            </m:r>
                          </m:sub>
                        </m:sSub>
                      </m:e>
                      <m:e>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𝑤</m:t>
                            </m:r>
                          </m:e>
                          <m:sub>
                            <m:r>
                              <a:rPr lang="ar-AE" sz="1200" i="0" kern="1200">
                                <a:solidFill>
                                  <a:schemeClr val="tx1"/>
                                </a:solidFill>
                                <a:latin typeface="Cambria Math" panose="02040503050406030204" pitchFamily="18" charset="0"/>
                                <a:ea typeface="+mn-ea"/>
                                <a:cs typeface="+mn-cs"/>
                              </a:rPr>
                              <m:t>2</m:t>
                            </m:r>
                          </m:sub>
                        </m:sSub>
                        <m:r>
                          <a:rPr lang="ar-AE" sz="1200" i="0" kern="1200">
                            <a:solidFill>
                              <a:schemeClr val="tx1"/>
                            </a:solidFill>
                            <a:latin typeface="Cambria Math" panose="02040503050406030204" pitchFamily="18" charset="0"/>
                            <a:ea typeface="+mn-ea"/>
                            <a:cs typeface="+mn-cs"/>
                          </a:rPr>
                          <m:t>...</m:t>
                        </m:r>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𝑤</m:t>
                            </m:r>
                          </m:e>
                          <m:sub>
                            <m:r>
                              <a:rPr lang="ar-AE" sz="1200" i="1" kern="1200">
                                <a:solidFill>
                                  <a:schemeClr val="tx1"/>
                                </a:solidFill>
                                <a:latin typeface="Cambria Math" panose="02040503050406030204" pitchFamily="18" charset="0"/>
                                <a:ea typeface="+mn-ea"/>
                                <a:cs typeface="+mn-cs"/>
                              </a:rPr>
                              <m:t>𝑡</m:t>
                            </m:r>
                          </m:sub>
                        </m:sSub>
                      </m:e>
                    </m:d>
                  </m:oMath>
                </a14:m>
                <a:endParaRPr lang="ar-AE" dirty="0"/>
              </a:p>
              <a:p>
                <a:r>
                  <a:rPr lang="nl-BE" dirty="0" err="1"/>
                  <a:t>So</a:t>
                </a:r>
                <a:r>
                  <a:rPr lang="nl-BE" dirty="0"/>
                  <a:t>:</a:t>
                </a:r>
              </a:p>
              <a:p>
                <a:r>
                  <a:rPr lang="nl-BE" dirty="0"/>
                  <a:t>Output = “How </a:t>
                </a:r>
                <a:r>
                  <a:rPr lang="nl-BE" dirty="0" err="1"/>
                  <a:t>likely</a:t>
                </a:r>
                <a:r>
                  <a:rPr lang="nl-BE" dirty="0"/>
                  <a:t> is </a:t>
                </a:r>
                <a:r>
                  <a:rPr lang="nl-BE" dirty="0" err="1"/>
                  <a:t>each</a:t>
                </a:r>
                <a:r>
                  <a:rPr lang="nl-BE" dirty="0"/>
                  <a:t> word </a:t>
                </a:r>
                <a:r>
                  <a:rPr lang="nl-BE" dirty="0" err="1"/>
                  <a:t>to</a:t>
                </a:r>
                <a:r>
                  <a:rPr lang="nl-BE" dirty="0"/>
                  <a:t> </a:t>
                </a:r>
                <a:r>
                  <a:rPr lang="nl-BE" dirty="0" err="1"/>
                  <a:t>come</a:t>
                </a:r>
                <a:r>
                  <a:rPr lang="nl-BE" dirty="0"/>
                  <a:t> next?”</a:t>
                </a:r>
              </a:p>
              <a:p>
                <a:br>
                  <a:rPr lang="nl-BE" dirty="0"/>
                </a:br>
                <a:endParaRPr lang="nl-BE" dirty="0"/>
              </a:p>
              <a:p>
                <a:r>
                  <a:rPr lang="nl-BE" b="1" dirty="0" err="1"/>
                  <a:t>During</a:t>
                </a:r>
                <a:r>
                  <a:rPr lang="nl-BE" b="1" dirty="0"/>
                  <a:t> Training — “Teacher </a:t>
                </a:r>
                <a:r>
                  <a:rPr lang="nl-BE" b="1" dirty="0" err="1"/>
                  <a:t>Forcing</a:t>
                </a:r>
                <a:r>
                  <a:rPr lang="nl-BE" b="1" dirty="0"/>
                  <a:t>”</a:t>
                </a:r>
              </a:p>
              <a:p>
                <a:r>
                  <a:rPr lang="nl-BE" dirty="0" err="1"/>
                  <a:t>During</a:t>
                </a:r>
                <a:r>
                  <a:rPr lang="nl-BE" dirty="0"/>
                  <a:t> training, </a:t>
                </a:r>
                <a:r>
                  <a:rPr lang="nl-BE" dirty="0" err="1"/>
                  <a:t>the</a:t>
                </a:r>
                <a:r>
                  <a:rPr lang="nl-BE" dirty="0"/>
                  <a:t> model </a:t>
                </a:r>
                <a:r>
                  <a:rPr lang="nl-BE" b="1" dirty="0"/>
                  <a:t>does </a:t>
                </a:r>
                <a:r>
                  <a:rPr lang="nl-BE" b="1" dirty="0" err="1"/>
                  <a:t>not</a:t>
                </a:r>
                <a:r>
                  <a:rPr lang="nl-BE" b="1" dirty="0"/>
                  <a:t> sample</a:t>
                </a:r>
                <a:r>
                  <a:rPr lang="nl-BE" dirty="0"/>
                  <a:t> </a:t>
                </a:r>
                <a:r>
                  <a:rPr lang="nl-BE" dirty="0" err="1"/>
                  <a:t>from</a:t>
                </a:r>
                <a:r>
                  <a:rPr lang="nl-BE" dirty="0"/>
                  <a:t> </a:t>
                </a:r>
                <a:r>
                  <a:rPr lang="nl-BE" dirty="0" err="1"/>
                  <a:t>its</a:t>
                </a:r>
                <a:r>
                  <a:rPr lang="nl-BE" dirty="0"/>
                  <a:t> </a:t>
                </a:r>
                <a:r>
                  <a:rPr lang="nl-BE" dirty="0" err="1"/>
                  <a:t>own</a:t>
                </a:r>
                <a:r>
                  <a:rPr lang="nl-BE" dirty="0"/>
                  <a:t> </a:t>
                </a:r>
                <a:r>
                  <a:rPr lang="nl-BE" dirty="0" err="1"/>
                  <a:t>predictions</a:t>
                </a:r>
                <a:r>
                  <a:rPr lang="nl-BE" dirty="0"/>
                  <a:t>.</a:t>
                </a:r>
                <a:br>
                  <a:rPr lang="nl-BE" dirty="0"/>
                </a:br>
                <a:r>
                  <a:rPr lang="nl-BE" dirty="0" err="1"/>
                  <a:t>Instead</a:t>
                </a:r>
                <a:r>
                  <a:rPr lang="nl-BE" dirty="0"/>
                  <a:t>, </a:t>
                </a:r>
                <a:r>
                  <a:rPr lang="nl-BE" dirty="0" err="1"/>
                  <a:t>it</a:t>
                </a:r>
                <a:r>
                  <a:rPr lang="nl-BE" dirty="0"/>
                  <a:t> </a:t>
                </a:r>
                <a:r>
                  <a:rPr lang="nl-BE" dirty="0" err="1"/>
                  <a:t>always</a:t>
                </a:r>
                <a:r>
                  <a:rPr lang="nl-BE" dirty="0"/>
                  <a:t> </a:t>
                </a:r>
                <a:r>
                  <a:rPr lang="nl-BE" dirty="0" err="1"/>
                  <a:t>receives</a:t>
                </a:r>
                <a:r>
                  <a:rPr lang="nl-BE" dirty="0"/>
                  <a:t> </a:t>
                </a:r>
                <a:r>
                  <a:rPr lang="nl-BE" dirty="0" err="1"/>
                  <a:t>the</a:t>
                </a:r>
                <a:r>
                  <a:rPr lang="nl-BE" dirty="0"/>
                  <a:t> </a:t>
                </a:r>
                <a:r>
                  <a:rPr lang="nl-BE" i="1" dirty="0" err="1"/>
                  <a:t>true</a:t>
                </a:r>
                <a:r>
                  <a:rPr lang="nl-BE" i="1" dirty="0"/>
                  <a:t> next word</a:t>
                </a:r>
                <a:r>
                  <a:rPr lang="nl-BE" dirty="0"/>
                  <a:t> </a:t>
                </a:r>
                <a:r>
                  <a:rPr lang="nl-BE" dirty="0" err="1"/>
                  <a:t>from</a:t>
                </a:r>
                <a:r>
                  <a:rPr lang="nl-BE" dirty="0"/>
                  <a:t> </a:t>
                </a:r>
                <a:r>
                  <a:rPr lang="nl-BE" dirty="0" err="1"/>
                  <a:t>the</a:t>
                </a:r>
                <a:r>
                  <a:rPr lang="nl-BE" dirty="0"/>
                  <a:t> training data as input </a:t>
                </a:r>
                <a:r>
                  <a:rPr lang="nl-BE" dirty="0" err="1"/>
                  <a:t>for</a:t>
                </a:r>
                <a:r>
                  <a:rPr lang="nl-BE" dirty="0"/>
                  <a:t> </a:t>
                </a:r>
                <a:r>
                  <a:rPr lang="nl-BE" dirty="0" err="1"/>
                  <a:t>the</a:t>
                </a:r>
                <a:r>
                  <a:rPr lang="nl-BE" dirty="0"/>
                  <a:t> next timestep.</a:t>
                </a:r>
                <a:br>
                  <a:rPr lang="nl-BE" dirty="0"/>
                </a:br>
                <a:r>
                  <a:rPr lang="nl-BE" dirty="0" err="1"/>
                  <a:t>This</a:t>
                </a:r>
                <a:r>
                  <a:rPr lang="nl-BE" dirty="0"/>
                  <a:t> is </a:t>
                </a:r>
                <a:r>
                  <a:rPr lang="nl-BE" dirty="0" err="1"/>
                  <a:t>called</a:t>
                </a:r>
                <a:r>
                  <a:rPr lang="nl-BE" dirty="0"/>
                  <a:t> </a:t>
                </a:r>
                <a:r>
                  <a:rPr lang="nl-BE" b="1" dirty="0"/>
                  <a:t>teacher </a:t>
                </a:r>
                <a:r>
                  <a:rPr lang="nl-BE" b="1" dirty="0" err="1"/>
                  <a:t>forcing</a:t>
                </a:r>
                <a:r>
                  <a:rPr lang="nl-BE" dirty="0"/>
                  <a:t>.</a:t>
                </a:r>
              </a:p>
              <a:p>
                <a:r>
                  <a:rPr lang="nl-BE" b="1" dirty="0"/>
                  <a:t>How </a:t>
                </a:r>
                <a:r>
                  <a:rPr lang="nl-BE" b="1" dirty="0" err="1"/>
                  <a:t>it</a:t>
                </a:r>
                <a:r>
                  <a:rPr lang="nl-BE" b="1" dirty="0"/>
                  <a:t> </a:t>
                </a:r>
                <a:r>
                  <a:rPr lang="nl-BE" b="1" dirty="0" err="1"/>
                  <a:t>works</a:t>
                </a:r>
                <a:endParaRPr lang="nl-BE" b="1" dirty="0"/>
              </a:p>
              <a:p>
                <a:r>
                  <a:rPr lang="nl-BE" dirty="0"/>
                  <a:t>Step 1: Feed word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𝑤</m:t>
                        </m:r>
                      </m:e>
                      <m:sub>
                        <m:r>
                          <a:rPr lang="ar-AE" sz="1200" i="1" kern="1200">
                            <a:solidFill>
                              <a:schemeClr val="tx1"/>
                            </a:solidFill>
                            <a:latin typeface="Cambria Math" panose="02040503050406030204" pitchFamily="18" charset="0"/>
                            <a:ea typeface="+mn-ea"/>
                            <a:cs typeface="+mn-cs"/>
                          </a:rPr>
                          <m:t>𝑡</m:t>
                        </m:r>
                      </m:sub>
                    </m:sSub>
                  </m:oMath>
                </a14:m>
                <a:r>
                  <a:rPr lang="ar-AE" dirty="0"/>
                  <a:t>→ </a:t>
                </a:r>
                <a:r>
                  <a:rPr lang="nl-BE" dirty="0"/>
                  <a:t>RNN </a:t>
                </a:r>
                <a:r>
                  <a:rPr lang="nl-BE" dirty="0" err="1"/>
                  <a:t>predicts</a:t>
                </a:r>
                <a:r>
                  <a:rPr lang="nl-BE" dirty="0"/>
                  <a:t> </a:t>
                </a:r>
                <a:r>
                  <a:rPr lang="nl-BE" dirty="0" err="1"/>
                  <a:t>distribution</a:t>
                </a:r>
                <a:r>
                  <a:rPr lang="nl-BE" dirty="0"/>
                  <a:t> </a:t>
                </a:r>
                <a:r>
                  <a:rPr lang="nl-BE" dirty="0" err="1"/>
                  <a:t>for</a:t>
                </a:r>
                <a:r>
                  <a:rPr lang="nl-BE" dirty="0"/>
                  <a:t>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𝑤</m:t>
                        </m:r>
                      </m:e>
                      <m:sub>
                        <m:r>
                          <a:rPr lang="ar-AE" sz="1200" i="1" kern="1200">
                            <a:solidFill>
                              <a:schemeClr val="tx1"/>
                            </a:solidFill>
                            <a:latin typeface="Cambria Math" panose="02040503050406030204" pitchFamily="18" charset="0"/>
                            <a:ea typeface="+mn-ea"/>
                            <a:cs typeface="+mn-cs"/>
                          </a:rPr>
                          <m:t>𝑡</m:t>
                        </m:r>
                        <m:r>
                          <a:rPr lang="ar-AE" sz="1200" i="0" kern="1200">
                            <a:solidFill>
                              <a:schemeClr val="tx1"/>
                            </a:solidFill>
                            <a:latin typeface="Cambria Math" panose="02040503050406030204" pitchFamily="18" charset="0"/>
                            <a:ea typeface="+mn-ea"/>
                            <a:cs typeface="+mn-cs"/>
                          </a:rPr>
                          <m:t>+</m:t>
                        </m:r>
                        <m:r>
                          <a:rPr lang="ar-AE" sz="1200" i="0" kern="1200">
                            <a:solidFill>
                              <a:schemeClr val="tx1"/>
                            </a:solidFill>
                            <a:latin typeface="Cambria Math" panose="02040503050406030204" pitchFamily="18" charset="0"/>
                            <a:ea typeface="+mn-ea"/>
                            <a:cs typeface="+mn-cs"/>
                          </a:rPr>
                          <m:t>1</m:t>
                        </m:r>
                      </m:sub>
                    </m:sSub>
                  </m:oMath>
                </a14:m>
                <a:endParaRPr lang="ar-AE" dirty="0"/>
              </a:p>
              <a:p>
                <a:r>
                  <a:rPr lang="nl-BE" dirty="0"/>
                  <a:t>Step 2: </a:t>
                </a:r>
                <a:r>
                  <a:rPr lang="nl-BE" dirty="0" err="1"/>
                  <a:t>Compare</a:t>
                </a:r>
                <a:r>
                  <a:rPr lang="nl-BE" dirty="0"/>
                  <a:t> </a:t>
                </a:r>
                <a:r>
                  <a:rPr lang="nl-BE" dirty="0" err="1"/>
                  <a:t>prediction</a:t>
                </a:r>
                <a:r>
                  <a:rPr lang="nl-BE" dirty="0"/>
                  <a:t> </a:t>
                </a:r>
                <a:r>
                  <a:rPr lang="nl-BE" dirty="0" err="1"/>
                  <a:t>to</a:t>
                </a:r>
                <a:r>
                  <a:rPr lang="nl-BE" dirty="0"/>
                  <a:t> </a:t>
                </a:r>
                <a:r>
                  <a:rPr lang="nl-BE" dirty="0" err="1"/>
                  <a:t>the</a:t>
                </a:r>
                <a:r>
                  <a:rPr lang="nl-BE" dirty="0"/>
                  <a:t> </a:t>
                </a:r>
                <a:r>
                  <a:rPr lang="nl-BE" i="1" dirty="0" err="1"/>
                  <a:t>true</a:t>
                </a:r>
                <a:r>
                  <a:rPr lang="nl-BE" i="1" dirty="0"/>
                  <a:t> next word</a:t>
                </a:r>
                <a:r>
                  <a:rPr lang="nl-BE" dirty="0"/>
                  <a:t> in </a:t>
                </a:r>
                <a:r>
                  <a:rPr lang="nl-BE" dirty="0" err="1"/>
                  <a:t>the</a:t>
                </a:r>
                <a:r>
                  <a:rPr lang="nl-BE" dirty="0"/>
                  <a:t> dataset (</a:t>
                </a:r>
                <a:r>
                  <a:rPr lang="nl-BE" dirty="0" err="1"/>
                  <a:t>using</a:t>
                </a:r>
                <a:r>
                  <a:rPr lang="nl-BE" dirty="0"/>
                  <a:t> cross-</a:t>
                </a:r>
                <a:r>
                  <a:rPr lang="nl-BE" dirty="0" err="1"/>
                  <a:t>entropy</a:t>
                </a:r>
                <a:r>
                  <a:rPr lang="nl-BE" dirty="0"/>
                  <a:t> </a:t>
                </a:r>
                <a:r>
                  <a:rPr lang="nl-BE" dirty="0" err="1"/>
                  <a:t>loss</a:t>
                </a:r>
                <a:r>
                  <a:rPr lang="nl-BE" dirty="0"/>
                  <a:t>).</a:t>
                </a:r>
              </a:p>
              <a:p>
                <a:r>
                  <a:rPr lang="nl-BE" dirty="0"/>
                  <a:t>Step 3: Update </a:t>
                </a:r>
                <a:r>
                  <a:rPr lang="nl-BE" dirty="0" err="1"/>
                  <a:t>weights</a:t>
                </a:r>
                <a:r>
                  <a:rPr lang="nl-BE" dirty="0"/>
                  <a:t> via </a:t>
                </a:r>
                <a:r>
                  <a:rPr lang="nl-BE" dirty="0" err="1"/>
                  <a:t>backpropagation</a:t>
                </a:r>
                <a:r>
                  <a:rPr lang="nl-BE" dirty="0"/>
                  <a:t> </a:t>
                </a:r>
                <a:r>
                  <a:rPr lang="nl-BE" dirty="0" err="1"/>
                  <a:t>through</a:t>
                </a:r>
                <a:r>
                  <a:rPr lang="nl-BE" dirty="0"/>
                  <a:t> time (BPTT).</a:t>
                </a:r>
              </a:p>
              <a:p>
                <a:r>
                  <a:rPr lang="nl-BE" dirty="0"/>
                  <a:t>Step 4: Feed </a:t>
                </a:r>
                <a:r>
                  <a:rPr lang="nl-BE" dirty="0" err="1"/>
                  <a:t>the</a:t>
                </a:r>
                <a:r>
                  <a:rPr lang="nl-BE" dirty="0"/>
                  <a:t> </a:t>
                </a:r>
                <a:r>
                  <a:rPr lang="nl-BE" i="1" dirty="0" err="1"/>
                  <a:t>true</a:t>
                </a:r>
                <a:r>
                  <a:rPr lang="nl-BE" dirty="0"/>
                  <a:t> next word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𝑤</m:t>
                        </m:r>
                      </m:e>
                      <m:sub>
                        <m:r>
                          <a:rPr lang="ar-AE" sz="1200" i="1" kern="1200">
                            <a:solidFill>
                              <a:schemeClr val="tx1"/>
                            </a:solidFill>
                            <a:latin typeface="Cambria Math" panose="02040503050406030204" pitchFamily="18" charset="0"/>
                            <a:ea typeface="+mn-ea"/>
                            <a:cs typeface="+mn-cs"/>
                          </a:rPr>
                          <m:t>𝑡</m:t>
                        </m:r>
                        <m:r>
                          <a:rPr lang="ar-AE" sz="1200" i="0" kern="1200">
                            <a:solidFill>
                              <a:schemeClr val="tx1"/>
                            </a:solidFill>
                            <a:latin typeface="Cambria Math" panose="02040503050406030204" pitchFamily="18" charset="0"/>
                            <a:ea typeface="+mn-ea"/>
                            <a:cs typeface="+mn-cs"/>
                          </a:rPr>
                          <m:t>+</m:t>
                        </m:r>
                        <m:r>
                          <a:rPr lang="ar-AE" sz="1200" i="0" kern="1200">
                            <a:solidFill>
                              <a:schemeClr val="tx1"/>
                            </a:solidFill>
                            <a:latin typeface="Cambria Math" panose="02040503050406030204" pitchFamily="18" charset="0"/>
                            <a:ea typeface="+mn-ea"/>
                            <a:cs typeface="+mn-cs"/>
                          </a:rPr>
                          <m:t>1</m:t>
                        </m:r>
                      </m:sub>
                    </m:sSub>
                  </m:oMath>
                </a14:m>
                <a:r>
                  <a:rPr lang="nl-BE" dirty="0"/>
                  <a:t>as </a:t>
                </a:r>
                <a:r>
                  <a:rPr lang="nl-BE" dirty="0" err="1"/>
                  <a:t>the</a:t>
                </a:r>
                <a:r>
                  <a:rPr lang="nl-BE" dirty="0"/>
                  <a:t> next input (</a:t>
                </a:r>
                <a:r>
                  <a:rPr lang="nl-BE" dirty="0" err="1"/>
                  <a:t>not</a:t>
                </a:r>
                <a:r>
                  <a:rPr lang="nl-BE" dirty="0"/>
                  <a:t> </a:t>
                </a:r>
                <a:r>
                  <a:rPr lang="nl-BE" dirty="0" err="1"/>
                  <a:t>the</a:t>
                </a:r>
                <a:r>
                  <a:rPr lang="nl-BE" dirty="0"/>
                  <a:t> </a:t>
                </a:r>
                <a:r>
                  <a:rPr lang="nl-BE" dirty="0" err="1"/>
                  <a:t>model’s</a:t>
                </a:r>
                <a:r>
                  <a:rPr lang="nl-BE" dirty="0"/>
                  <a:t> </a:t>
                </a:r>
                <a:r>
                  <a:rPr lang="nl-BE" dirty="0" err="1"/>
                  <a:t>prediction</a:t>
                </a:r>
                <a:r>
                  <a:rPr lang="nl-BE" dirty="0"/>
                  <a:t>).</a:t>
                </a:r>
              </a:p>
              <a:p>
                <a:r>
                  <a:rPr lang="nl-BE" i="1" dirty="0" err="1"/>
                  <a:t>Analogy</a:t>
                </a:r>
                <a:r>
                  <a:rPr lang="nl-BE" i="1" dirty="0"/>
                  <a:t>:</a:t>
                </a:r>
                <a:endParaRPr lang="nl-BE" dirty="0"/>
              </a:p>
              <a:p>
                <a:r>
                  <a:rPr lang="nl-BE" dirty="0"/>
                  <a:t>Like training a student </a:t>
                </a:r>
                <a:r>
                  <a:rPr lang="nl-BE" dirty="0" err="1"/>
                  <a:t>by</a:t>
                </a:r>
                <a:r>
                  <a:rPr lang="nl-BE" dirty="0"/>
                  <a:t> </a:t>
                </a:r>
                <a:r>
                  <a:rPr lang="nl-BE" dirty="0" err="1"/>
                  <a:t>giving</a:t>
                </a:r>
                <a:r>
                  <a:rPr lang="nl-BE" dirty="0"/>
                  <a:t> </a:t>
                </a:r>
                <a:r>
                  <a:rPr lang="nl-BE" dirty="0" err="1"/>
                  <a:t>them</a:t>
                </a:r>
                <a:r>
                  <a:rPr lang="nl-BE" dirty="0"/>
                  <a:t> </a:t>
                </a:r>
                <a:r>
                  <a:rPr lang="nl-BE" dirty="0" err="1"/>
                  <a:t>the</a:t>
                </a:r>
                <a:r>
                  <a:rPr lang="nl-BE" dirty="0"/>
                  <a:t> correct </a:t>
                </a:r>
                <a:r>
                  <a:rPr lang="nl-BE" dirty="0" err="1"/>
                  <a:t>answer</a:t>
                </a:r>
                <a:r>
                  <a:rPr lang="nl-BE" dirty="0"/>
                  <a:t> </a:t>
                </a:r>
                <a:r>
                  <a:rPr lang="nl-BE" dirty="0" err="1"/>
                  <a:t>each</a:t>
                </a:r>
                <a:r>
                  <a:rPr lang="nl-BE" dirty="0"/>
                  <a:t> time, </a:t>
                </a:r>
                <a:r>
                  <a:rPr lang="nl-BE" dirty="0" err="1"/>
                  <a:t>so</a:t>
                </a:r>
                <a:r>
                  <a:rPr lang="nl-BE" dirty="0"/>
                  <a:t> </a:t>
                </a:r>
                <a:r>
                  <a:rPr lang="nl-BE" dirty="0" err="1"/>
                  <a:t>they</a:t>
                </a:r>
                <a:r>
                  <a:rPr lang="nl-BE" dirty="0"/>
                  <a:t> </a:t>
                </a:r>
                <a:r>
                  <a:rPr lang="nl-BE" dirty="0" err="1"/>
                  <a:t>can</a:t>
                </a:r>
                <a:r>
                  <a:rPr lang="nl-BE" dirty="0"/>
                  <a:t> </a:t>
                </a:r>
                <a:r>
                  <a:rPr lang="nl-BE" dirty="0" err="1"/>
                  <a:t>learn</a:t>
                </a:r>
                <a:r>
                  <a:rPr lang="nl-BE" dirty="0"/>
                  <a:t> </a:t>
                </a:r>
                <a:r>
                  <a:rPr lang="nl-BE" dirty="0" err="1"/>
                  <a:t>what</a:t>
                </a:r>
                <a:r>
                  <a:rPr lang="nl-BE" dirty="0"/>
                  <a:t> </a:t>
                </a:r>
                <a:r>
                  <a:rPr lang="nl-BE" dirty="0" err="1"/>
                  <a:t>should</a:t>
                </a:r>
                <a:r>
                  <a:rPr lang="nl-BE" dirty="0"/>
                  <a:t> </a:t>
                </a:r>
                <a:r>
                  <a:rPr lang="nl-BE" dirty="0" err="1"/>
                  <a:t>come</a:t>
                </a:r>
                <a:r>
                  <a:rPr lang="nl-BE" dirty="0"/>
                  <a:t> next — </a:t>
                </a:r>
                <a:r>
                  <a:rPr lang="nl-BE" dirty="0" err="1"/>
                  <a:t>not</a:t>
                </a:r>
                <a:r>
                  <a:rPr lang="nl-BE" dirty="0"/>
                  <a:t> </a:t>
                </a:r>
                <a:r>
                  <a:rPr lang="nl-BE" dirty="0" err="1"/>
                  <a:t>letting</a:t>
                </a:r>
                <a:r>
                  <a:rPr lang="nl-BE" dirty="0"/>
                  <a:t> </a:t>
                </a:r>
                <a:r>
                  <a:rPr lang="nl-BE" dirty="0" err="1"/>
                  <a:t>them</a:t>
                </a:r>
                <a:r>
                  <a:rPr lang="nl-BE" dirty="0"/>
                  <a:t> </a:t>
                </a:r>
                <a:r>
                  <a:rPr lang="nl-BE" dirty="0" err="1"/>
                  <a:t>wander</a:t>
                </a:r>
                <a:r>
                  <a:rPr lang="nl-BE" dirty="0"/>
                  <a:t> off </a:t>
                </a:r>
                <a:r>
                  <a:rPr lang="nl-BE" dirty="0" err="1"/>
                  <a:t>yet</a:t>
                </a:r>
                <a:r>
                  <a:rPr lang="nl-BE" dirty="0"/>
                  <a:t>.</a:t>
                </a:r>
              </a:p>
              <a:p>
                <a:br>
                  <a:rPr lang="nl-BE" dirty="0"/>
                </a:br>
                <a:endParaRPr lang="nl-BE" dirty="0"/>
              </a:p>
              <a:p>
                <a:r>
                  <a:rPr lang="nl-BE" b="1" dirty="0" err="1"/>
                  <a:t>Why</a:t>
                </a:r>
                <a:r>
                  <a:rPr lang="nl-BE" b="1" dirty="0"/>
                  <a:t> teacher </a:t>
                </a:r>
                <a:r>
                  <a:rPr lang="nl-BE" b="1" dirty="0" err="1"/>
                  <a:t>forcing</a:t>
                </a:r>
                <a:r>
                  <a:rPr lang="nl-BE" b="1" dirty="0"/>
                  <a:t>?</a:t>
                </a:r>
              </a:p>
              <a:p>
                <a:r>
                  <a:rPr lang="nl-BE" dirty="0"/>
                  <a:t>It </a:t>
                </a:r>
                <a:r>
                  <a:rPr lang="nl-BE" dirty="0" err="1"/>
                  <a:t>stabilizes</a:t>
                </a:r>
                <a:r>
                  <a:rPr lang="nl-BE" dirty="0"/>
                  <a:t> </a:t>
                </a:r>
                <a:r>
                  <a:rPr lang="nl-BE" dirty="0" err="1"/>
                  <a:t>and</a:t>
                </a:r>
                <a:r>
                  <a:rPr lang="nl-BE" dirty="0"/>
                  <a:t> speeds up training.</a:t>
                </a:r>
              </a:p>
              <a:p>
                <a:r>
                  <a:rPr lang="nl-BE" dirty="0"/>
                  <a:t>The model </a:t>
                </a:r>
                <a:r>
                  <a:rPr lang="nl-BE" dirty="0" err="1"/>
                  <a:t>learns</a:t>
                </a:r>
                <a:r>
                  <a:rPr lang="nl-BE" dirty="0"/>
                  <a:t> </a:t>
                </a:r>
                <a:r>
                  <a:rPr lang="nl-BE" dirty="0" err="1"/>
                  <a:t>the</a:t>
                </a:r>
                <a:r>
                  <a:rPr lang="nl-BE" dirty="0"/>
                  <a:t> correct </a:t>
                </a:r>
                <a:r>
                  <a:rPr lang="nl-BE" dirty="0" err="1"/>
                  <a:t>conditional</a:t>
                </a:r>
                <a:r>
                  <a:rPr lang="nl-BE" dirty="0"/>
                  <a:t> </a:t>
                </a:r>
                <a:r>
                  <a:rPr lang="nl-BE" dirty="0" err="1"/>
                  <a:t>probabilities</a:t>
                </a:r>
                <a:r>
                  <a:rPr lang="nl-BE" dirty="0"/>
                  <a:t> </a:t>
                </a:r>
                <a:r>
                  <a:rPr lang="nl-BE" dirty="0" err="1"/>
                  <a:t>efficiently</a:t>
                </a:r>
                <a:r>
                  <a:rPr lang="nl-BE" dirty="0"/>
                  <a:t>.</a:t>
                </a:r>
              </a:p>
              <a:p>
                <a:r>
                  <a:rPr lang="nl-BE" dirty="0" err="1"/>
                  <a:t>However</a:t>
                </a:r>
                <a:r>
                  <a:rPr lang="nl-BE" dirty="0"/>
                  <a:t>, </a:t>
                </a:r>
                <a:r>
                  <a:rPr lang="nl-BE" dirty="0" err="1"/>
                  <a:t>it</a:t>
                </a:r>
                <a:r>
                  <a:rPr lang="nl-BE" dirty="0"/>
                  <a:t> </a:t>
                </a:r>
                <a:r>
                  <a:rPr lang="nl-BE" dirty="0" err="1"/>
                  <a:t>introduces</a:t>
                </a:r>
                <a:r>
                  <a:rPr lang="nl-BE" dirty="0"/>
                  <a:t> a </a:t>
                </a:r>
                <a:r>
                  <a:rPr lang="nl-BE" b="1" dirty="0"/>
                  <a:t>train–test mismatch</a:t>
                </a:r>
                <a:r>
                  <a:rPr lang="nl-BE" dirty="0"/>
                  <a:t> (</a:t>
                </a:r>
                <a:r>
                  <a:rPr lang="nl-BE" dirty="0" err="1"/>
                  <a:t>the</a:t>
                </a:r>
                <a:r>
                  <a:rPr lang="nl-BE" dirty="0"/>
                  <a:t> model never </a:t>
                </a:r>
                <a:r>
                  <a:rPr lang="nl-BE" dirty="0" err="1"/>
                  <a:t>sees</a:t>
                </a:r>
                <a:r>
                  <a:rPr lang="nl-BE" dirty="0"/>
                  <a:t> </a:t>
                </a:r>
                <a:r>
                  <a:rPr lang="nl-BE" dirty="0" err="1"/>
                  <a:t>its</a:t>
                </a:r>
                <a:r>
                  <a:rPr lang="nl-BE" dirty="0"/>
                  <a:t> </a:t>
                </a:r>
                <a:r>
                  <a:rPr lang="nl-BE" dirty="0" err="1"/>
                  <a:t>own</a:t>
                </a:r>
                <a:r>
                  <a:rPr lang="nl-BE" dirty="0"/>
                  <a:t> mistakes </a:t>
                </a:r>
                <a:r>
                  <a:rPr lang="nl-BE" dirty="0" err="1"/>
                  <a:t>during</a:t>
                </a:r>
                <a:r>
                  <a:rPr lang="nl-BE" dirty="0"/>
                  <a:t> training).</a:t>
                </a:r>
              </a:p>
              <a:p>
                <a:r>
                  <a:rPr lang="nl-BE" dirty="0" err="1"/>
                  <a:t>This</a:t>
                </a:r>
                <a:r>
                  <a:rPr lang="nl-BE" dirty="0"/>
                  <a:t> mismatch is </a:t>
                </a:r>
                <a:r>
                  <a:rPr lang="nl-BE" dirty="0" err="1"/>
                  <a:t>called</a:t>
                </a:r>
                <a:r>
                  <a:rPr lang="nl-BE" dirty="0"/>
                  <a:t> </a:t>
                </a:r>
                <a:r>
                  <a:rPr lang="nl-BE" b="1" dirty="0"/>
                  <a:t>exposure bias</a:t>
                </a:r>
                <a:r>
                  <a:rPr lang="nl-BE" dirty="0"/>
                  <a:t> — </a:t>
                </a:r>
                <a:r>
                  <a:rPr lang="nl-BE" dirty="0" err="1"/>
                  <a:t>during</a:t>
                </a:r>
                <a:r>
                  <a:rPr lang="nl-BE" dirty="0"/>
                  <a:t> </a:t>
                </a:r>
                <a:r>
                  <a:rPr lang="nl-BE" dirty="0" err="1"/>
                  <a:t>generation</a:t>
                </a:r>
                <a:r>
                  <a:rPr lang="nl-BE" dirty="0"/>
                  <a:t>, small </a:t>
                </a:r>
                <a:r>
                  <a:rPr lang="nl-BE" dirty="0" err="1"/>
                  <a:t>errors</a:t>
                </a:r>
                <a:r>
                  <a:rPr lang="nl-BE" dirty="0"/>
                  <a:t> </a:t>
                </a:r>
                <a:r>
                  <a:rPr lang="nl-BE" dirty="0" err="1"/>
                  <a:t>can</a:t>
                </a:r>
                <a:r>
                  <a:rPr lang="nl-BE" dirty="0"/>
                  <a:t> </a:t>
                </a:r>
                <a:r>
                  <a:rPr lang="nl-BE" dirty="0" err="1"/>
                  <a:t>accumulate</a:t>
                </a:r>
                <a:r>
                  <a:rPr lang="nl-BE" dirty="0"/>
                  <a:t> </a:t>
                </a:r>
                <a:r>
                  <a:rPr lang="nl-BE" dirty="0" err="1"/>
                  <a:t>since</a:t>
                </a:r>
                <a:r>
                  <a:rPr lang="nl-BE" dirty="0"/>
                  <a:t> </a:t>
                </a:r>
                <a:r>
                  <a:rPr lang="nl-BE" dirty="0" err="1"/>
                  <a:t>it</a:t>
                </a:r>
                <a:r>
                  <a:rPr lang="nl-BE" dirty="0"/>
                  <a:t> must </a:t>
                </a:r>
                <a:r>
                  <a:rPr lang="nl-BE" dirty="0" err="1"/>
                  <a:t>rely</a:t>
                </a:r>
                <a:r>
                  <a:rPr lang="nl-BE" dirty="0"/>
                  <a:t> on </a:t>
                </a:r>
                <a:r>
                  <a:rPr lang="nl-BE" dirty="0" err="1"/>
                  <a:t>its</a:t>
                </a:r>
                <a:r>
                  <a:rPr lang="nl-BE" dirty="0"/>
                  <a:t> </a:t>
                </a:r>
                <a:r>
                  <a:rPr lang="nl-BE" dirty="0" err="1"/>
                  <a:t>own</a:t>
                </a:r>
                <a:r>
                  <a:rPr lang="nl-BE" dirty="0"/>
                  <a:t> </a:t>
                </a:r>
                <a:r>
                  <a:rPr lang="nl-BE" dirty="0" err="1"/>
                  <a:t>outputs</a:t>
                </a:r>
                <a:r>
                  <a:rPr lang="nl-BE" dirty="0"/>
                  <a:t>.</a:t>
                </a:r>
              </a:p>
              <a:p>
                <a:br>
                  <a:rPr lang="nl-BE" dirty="0"/>
                </a:br>
                <a:endParaRPr lang="nl-BE" dirty="0"/>
              </a:p>
              <a:p>
                <a:r>
                  <a:rPr lang="nl-BE" b="1" dirty="0" err="1"/>
                  <a:t>During</a:t>
                </a:r>
                <a:r>
                  <a:rPr lang="nl-BE" b="1" dirty="0"/>
                  <a:t> Evaluation or </a:t>
                </a:r>
                <a:r>
                  <a:rPr lang="nl-BE" b="1" dirty="0" err="1"/>
                  <a:t>Text</a:t>
                </a:r>
                <a:r>
                  <a:rPr lang="nl-BE" b="1" dirty="0"/>
                  <a:t> </a:t>
                </a:r>
                <a:r>
                  <a:rPr lang="nl-BE" b="1" dirty="0" err="1"/>
                  <a:t>Generation</a:t>
                </a:r>
                <a:r>
                  <a:rPr lang="nl-BE" b="1" dirty="0"/>
                  <a:t> — Sampling</a:t>
                </a:r>
              </a:p>
              <a:p>
                <a:r>
                  <a:rPr lang="nl-BE" dirty="0" err="1"/>
                  <a:t>When</a:t>
                </a:r>
                <a:r>
                  <a:rPr lang="nl-BE" dirty="0"/>
                  <a:t> </a:t>
                </a:r>
                <a:r>
                  <a:rPr lang="nl-BE" dirty="0" err="1"/>
                  <a:t>generating</a:t>
                </a:r>
                <a:r>
                  <a:rPr lang="nl-BE" dirty="0"/>
                  <a:t> </a:t>
                </a:r>
                <a:r>
                  <a:rPr lang="nl-BE" dirty="0" err="1"/>
                  <a:t>text</a:t>
                </a:r>
                <a:r>
                  <a:rPr lang="nl-BE" dirty="0"/>
                  <a:t> (</a:t>
                </a:r>
                <a:r>
                  <a:rPr lang="nl-BE" dirty="0" err="1"/>
                  <a:t>evaluation</a:t>
                </a:r>
                <a:r>
                  <a:rPr lang="nl-BE" dirty="0"/>
                  <a:t> or </a:t>
                </a:r>
                <a:r>
                  <a:rPr lang="nl-BE" dirty="0" err="1"/>
                  <a:t>inference</a:t>
                </a:r>
                <a:r>
                  <a:rPr lang="nl-BE" dirty="0"/>
                  <a:t>), we no </a:t>
                </a:r>
                <a:r>
                  <a:rPr lang="nl-BE" dirty="0" err="1"/>
                  <a:t>longer</a:t>
                </a:r>
                <a:r>
                  <a:rPr lang="nl-BE" dirty="0"/>
                  <a:t> have </a:t>
                </a:r>
                <a:r>
                  <a:rPr lang="nl-BE" dirty="0" err="1"/>
                  <a:t>the</a:t>
                </a:r>
                <a:r>
                  <a:rPr lang="nl-BE" dirty="0"/>
                  <a:t> “</a:t>
                </a:r>
                <a:r>
                  <a:rPr lang="nl-BE" dirty="0" err="1"/>
                  <a:t>true</a:t>
                </a:r>
                <a:r>
                  <a:rPr lang="nl-BE" dirty="0"/>
                  <a:t> next word.”</a:t>
                </a:r>
                <a:br>
                  <a:rPr lang="nl-BE" dirty="0"/>
                </a:br>
                <a:r>
                  <a:rPr lang="nl-BE" dirty="0"/>
                  <a:t>The model must </a:t>
                </a:r>
                <a:r>
                  <a:rPr lang="nl-BE" b="1" dirty="0"/>
                  <a:t>sample </a:t>
                </a:r>
                <a:r>
                  <a:rPr lang="nl-BE" b="1" dirty="0" err="1"/>
                  <a:t>from</a:t>
                </a:r>
                <a:r>
                  <a:rPr lang="nl-BE" b="1" dirty="0"/>
                  <a:t> </a:t>
                </a:r>
                <a:r>
                  <a:rPr lang="nl-BE" b="1" dirty="0" err="1"/>
                  <a:t>its</a:t>
                </a:r>
                <a:r>
                  <a:rPr lang="nl-BE" b="1" dirty="0"/>
                  <a:t> </a:t>
                </a:r>
                <a:r>
                  <a:rPr lang="nl-BE" b="1" dirty="0" err="1"/>
                  <a:t>own</a:t>
                </a:r>
                <a:r>
                  <a:rPr lang="nl-BE" b="1" dirty="0"/>
                  <a:t> output </a:t>
                </a:r>
                <a:r>
                  <a:rPr lang="nl-BE" b="1" dirty="0" err="1"/>
                  <a:t>distribution</a:t>
                </a:r>
                <a:r>
                  <a:rPr lang="nl-BE" dirty="0"/>
                  <a:t> </a:t>
                </a:r>
                <a:r>
                  <a:rPr lang="nl-BE" dirty="0" err="1"/>
                  <a:t>to</a:t>
                </a:r>
                <a:r>
                  <a:rPr lang="nl-BE" dirty="0"/>
                  <a:t> </a:t>
                </a:r>
                <a:r>
                  <a:rPr lang="nl-BE" dirty="0" err="1"/>
                  <a:t>decide</a:t>
                </a:r>
                <a:r>
                  <a:rPr lang="nl-BE" dirty="0"/>
                  <a:t> </a:t>
                </a:r>
                <a:r>
                  <a:rPr lang="nl-BE" dirty="0" err="1"/>
                  <a:t>what</a:t>
                </a:r>
                <a:r>
                  <a:rPr lang="nl-BE" dirty="0"/>
                  <a:t> word </a:t>
                </a:r>
                <a:r>
                  <a:rPr lang="nl-BE" dirty="0" err="1"/>
                  <a:t>comes</a:t>
                </a:r>
                <a:r>
                  <a:rPr lang="nl-BE" dirty="0"/>
                  <a:t> next.</a:t>
                </a:r>
              </a:p>
              <a:p>
                <a:r>
                  <a:rPr lang="nl-BE" dirty="0"/>
                  <a:t>At </a:t>
                </a:r>
                <a:r>
                  <a:rPr lang="nl-BE" dirty="0" err="1"/>
                  <a:t>each</a:t>
                </a:r>
                <a:r>
                  <a:rPr lang="nl-BE" dirty="0"/>
                  <a:t> timestep:</a:t>
                </a:r>
              </a:p>
              <a:p>
                <a:r>
                  <a:rPr lang="nl-BE" dirty="0"/>
                  <a:t>The model </a:t>
                </a:r>
                <a:r>
                  <a:rPr lang="nl-BE" dirty="0" err="1"/>
                  <a:t>outputs</a:t>
                </a:r>
                <a:r>
                  <a:rPr lang="nl-BE" dirty="0"/>
                  <a:t> a </a:t>
                </a:r>
                <a:r>
                  <a:rPr lang="nl-BE" dirty="0" err="1"/>
                  <a:t>probability</a:t>
                </a:r>
                <a:r>
                  <a:rPr lang="nl-BE" dirty="0"/>
                  <a:t> </a:t>
                </a:r>
                <a:r>
                  <a:rPr lang="nl-BE" dirty="0" err="1"/>
                  <a:t>distribution</a:t>
                </a:r>
                <a:r>
                  <a:rPr lang="nl-BE" dirty="0"/>
                  <a:t> over </a:t>
                </a:r>
                <a:r>
                  <a:rPr lang="nl-BE" dirty="0" err="1"/>
                  <a:t>the</a:t>
                </a:r>
                <a:r>
                  <a:rPr lang="nl-BE" dirty="0"/>
                  <a:t> </a:t>
                </a:r>
                <a:r>
                  <a:rPr lang="nl-BE" dirty="0" err="1"/>
                  <a:t>vocabulary</a:t>
                </a:r>
                <a:r>
                  <a:rPr lang="nl-BE" dirty="0"/>
                  <a:t>.</a:t>
                </a:r>
              </a:p>
              <a:p>
                <a:r>
                  <a:rPr lang="nl-BE" dirty="0" err="1"/>
                  <a:t>One</a:t>
                </a:r>
                <a:r>
                  <a:rPr lang="nl-BE" dirty="0"/>
                  <a:t> word is </a:t>
                </a:r>
                <a:r>
                  <a:rPr lang="nl-BE" b="1" dirty="0" err="1"/>
                  <a:t>chosen</a:t>
                </a:r>
                <a:r>
                  <a:rPr lang="nl-BE" b="1" dirty="0"/>
                  <a:t> (</a:t>
                </a:r>
                <a:r>
                  <a:rPr lang="nl-BE" b="1" dirty="0" err="1"/>
                  <a:t>sampled</a:t>
                </a:r>
                <a:r>
                  <a:rPr lang="nl-BE" b="1" dirty="0"/>
                  <a:t>)</a:t>
                </a:r>
                <a:r>
                  <a:rPr lang="nl-BE" dirty="0"/>
                  <a:t> </a:t>
                </a:r>
                <a:r>
                  <a:rPr lang="nl-BE" dirty="0" err="1"/>
                  <a:t>according</a:t>
                </a:r>
                <a:r>
                  <a:rPr lang="nl-BE" dirty="0"/>
                  <a:t> </a:t>
                </a:r>
                <a:r>
                  <a:rPr lang="nl-BE" dirty="0" err="1"/>
                  <a:t>to</a:t>
                </a:r>
                <a:r>
                  <a:rPr lang="nl-BE" dirty="0"/>
                  <a:t> </a:t>
                </a:r>
                <a:r>
                  <a:rPr lang="nl-BE" dirty="0" err="1"/>
                  <a:t>some</a:t>
                </a:r>
                <a:r>
                  <a:rPr lang="nl-BE" dirty="0"/>
                  <a:t> </a:t>
                </a:r>
                <a:r>
                  <a:rPr lang="nl-BE" b="1" dirty="0" err="1"/>
                  <a:t>decoding</a:t>
                </a:r>
                <a:r>
                  <a:rPr lang="nl-BE" b="1" dirty="0"/>
                  <a:t> </a:t>
                </a:r>
                <a:r>
                  <a:rPr lang="nl-BE" b="1" dirty="0" err="1"/>
                  <a:t>strategy</a:t>
                </a:r>
                <a:r>
                  <a:rPr lang="nl-BE" b="1" dirty="0"/>
                  <a:t>.</a:t>
                </a:r>
                <a:endParaRPr lang="nl-BE" dirty="0"/>
              </a:p>
              <a:p>
                <a:r>
                  <a:rPr lang="nl-BE" dirty="0" err="1"/>
                  <a:t>That</a:t>
                </a:r>
                <a:r>
                  <a:rPr lang="nl-BE" dirty="0"/>
                  <a:t> </a:t>
                </a:r>
                <a:r>
                  <a:rPr lang="nl-BE" dirty="0" err="1"/>
                  <a:t>chosen</a:t>
                </a:r>
                <a:r>
                  <a:rPr lang="nl-BE" dirty="0"/>
                  <a:t> word is </a:t>
                </a:r>
                <a:r>
                  <a:rPr lang="nl-BE" dirty="0" err="1"/>
                  <a:t>fed</a:t>
                </a:r>
                <a:r>
                  <a:rPr lang="nl-BE" dirty="0"/>
                  <a:t> back as input </a:t>
                </a:r>
                <a:r>
                  <a:rPr lang="nl-BE" dirty="0" err="1"/>
                  <a:t>for</a:t>
                </a:r>
                <a:r>
                  <a:rPr lang="nl-BE" dirty="0"/>
                  <a:t> </a:t>
                </a:r>
                <a:r>
                  <a:rPr lang="nl-BE" dirty="0" err="1"/>
                  <a:t>the</a:t>
                </a:r>
                <a:r>
                  <a:rPr lang="nl-BE" dirty="0"/>
                  <a:t> next timestep.</a:t>
                </a:r>
              </a:p>
              <a:p>
                <a:endParaRPr lang="nl-BE" dirty="0"/>
              </a:p>
            </p:txBody>
          </p:sp>
        </mc:Choice>
        <mc:Fallback xmlns="">
          <p:sp>
            <p:nvSpPr>
              <p:cNvPr id="3" name="Notes Placeholder 2">
                <a:extLst>
                  <a:ext uri="{FF2B5EF4-FFF2-40B4-BE49-F238E27FC236}">
                    <a16:creationId xmlns:a16="http://schemas.microsoft.com/office/drawing/2014/main" id="{FB67DA77-9824-E059-D677-3FEA0B3288C1}"/>
                  </a:ext>
                </a:extLst>
              </p:cNvPr>
              <p:cNvSpPr>
                <a:spLocks noGrp="1"/>
              </p:cNvSpPr>
              <p:nvPr>
                <p:ph type="body" idx="1"/>
              </p:nvPr>
            </p:nvSpPr>
            <p:spPr/>
            <p:txBody>
              <a:bodyPr/>
              <a:lstStyle/>
              <a:p>
                <a:r>
                  <a:rPr lang="nl-BE" b="1" dirty="0" err="1"/>
                  <a:t>What</a:t>
                </a:r>
                <a:r>
                  <a:rPr lang="nl-BE" b="1" dirty="0"/>
                  <a:t> </a:t>
                </a:r>
                <a:r>
                  <a:rPr lang="nl-BE" b="1" dirty="0" err="1"/>
                  <a:t>the</a:t>
                </a:r>
                <a:r>
                  <a:rPr lang="nl-BE" b="1" dirty="0"/>
                  <a:t> RNN </a:t>
                </a:r>
                <a:r>
                  <a:rPr lang="nl-BE" b="1" dirty="0" err="1"/>
                  <a:t>Outputs</a:t>
                </a:r>
                <a:endParaRPr lang="nl-BE" b="1" dirty="0"/>
              </a:p>
              <a:p>
                <a:r>
                  <a:rPr lang="nl-BE" dirty="0"/>
                  <a:t>At </a:t>
                </a:r>
                <a:r>
                  <a:rPr lang="nl-BE" dirty="0" err="1"/>
                  <a:t>each</a:t>
                </a:r>
                <a:r>
                  <a:rPr lang="nl-BE" dirty="0"/>
                  <a:t> timestep </a:t>
                </a:r>
                <a:r>
                  <a:rPr lang="nl-BE" i="1" dirty="0"/>
                  <a:t>t</a:t>
                </a:r>
                <a:r>
                  <a:rPr lang="nl-BE" dirty="0"/>
                  <a:t>, </a:t>
                </a:r>
                <a:r>
                  <a:rPr lang="nl-BE" dirty="0" err="1"/>
                  <a:t>the</a:t>
                </a:r>
                <a:r>
                  <a:rPr lang="nl-BE" dirty="0"/>
                  <a:t> RNN:</a:t>
                </a:r>
              </a:p>
              <a:p>
                <a:r>
                  <a:rPr lang="nl-BE" dirty="0"/>
                  <a:t>Takes input: </a:t>
                </a:r>
                <a:r>
                  <a:rPr lang="nl-BE" dirty="0" err="1"/>
                  <a:t>the</a:t>
                </a:r>
                <a:r>
                  <a:rPr lang="nl-BE" dirty="0"/>
                  <a:t> </a:t>
                </a:r>
                <a:r>
                  <a:rPr lang="nl-BE" dirty="0" err="1"/>
                  <a:t>embedding</a:t>
                </a:r>
                <a:r>
                  <a:rPr lang="nl-BE" dirty="0"/>
                  <a:t> of word </a:t>
                </a:r>
                <a:r>
                  <a:rPr lang="ar-AE" sz="1200" i="0" kern="1200">
                    <a:solidFill>
                      <a:schemeClr val="tx1"/>
                    </a:solidFill>
                    <a:latin typeface="Cambria Math" panose="02040503050406030204" pitchFamily="18" charset="0"/>
                    <a:ea typeface="+mn-ea"/>
                    <a:cs typeface="+mn-cs"/>
                  </a:rPr>
                  <a:t>𝑤_𝑡</a:t>
                </a:r>
                <a:endParaRPr lang="ar-AE" dirty="0"/>
              </a:p>
              <a:p>
                <a:r>
                  <a:rPr lang="nl-BE" dirty="0"/>
                  <a:t>Updates </a:t>
                </a:r>
                <a:r>
                  <a:rPr lang="nl-BE" dirty="0" err="1"/>
                  <a:t>its</a:t>
                </a:r>
                <a:r>
                  <a:rPr lang="nl-BE" dirty="0"/>
                  <a:t> </a:t>
                </a:r>
                <a:r>
                  <a:rPr lang="nl-BE" b="1" dirty="0" err="1"/>
                  <a:t>hidden</a:t>
                </a:r>
                <a:r>
                  <a:rPr lang="nl-BE" b="1" dirty="0"/>
                  <a:t> state</a:t>
                </a:r>
                <a:r>
                  <a:rPr lang="nl-BE" dirty="0"/>
                  <a:t> </a:t>
                </a:r>
                <a:r>
                  <a:rPr lang="ar-AE" sz="1200" i="0" kern="1200">
                    <a:solidFill>
                      <a:schemeClr val="tx1"/>
                    </a:solidFill>
                    <a:latin typeface="Cambria Math" panose="02040503050406030204" pitchFamily="18" charset="0"/>
                    <a:ea typeface="+mn-ea"/>
                    <a:cs typeface="+mn-cs"/>
                  </a:rPr>
                  <a:t>ℎ_𝑡</a:t>
                </a:r>
                <a:endParaRPr lang="ar-AE" dirty="0"/>
              </a:p>
              <a:p>
                <a:r>
                  <a:rPr lang="nl-BE" dirty="0"/>
                  <a:t>Passes </a:t>
                </a:r>
                <a:r>
                  <a:rPr lang="ar-AE" sz="1200" i="0" kern="1200">
                    <a:solidFill>
                      <a:schemeClr val="tx1"/>
                    </a:solidFill>
                    <a:latin typeface="Cambria Math" panose="02040503050406030204" pitchFamily="18" charset="0"/>
                    <a:ea typeface="+mn-ea"/>
                    <a:cs typeface="+mn-cs"/>
                  </a:rPr>
                  <a:t>ℎ_𝑡</a:t>
                </a:r>
                <a:r>
                  <a:rPr lang="nl-BE" dirty="0" err="1"/>
                  <a:t>through</a:t>
                </a:r>
                <a:r>
                  <a:rPr lang="nl-BE" dirty="0"/>
                  <a:t> </a:t>
                </a:r>
                <a:r>
                  <a:rPr lang="nl-BE" dirty="0" err="1"/>
                  <a:t>an</a:t>
                </a:r>
                <a:r>
                  <a:rPr lang="nl-BE" dirty="0"/>
                  <a:t> output </a:t>
                </a:r>
                <a:r>
                  <a:rPr lang="nl-BE" dirty="0" err="1"/>
                  <a:t>layer</a:t>
                </a:r>
                <a:r>
                  <a:rPr lang="nl-BE" dirty="0"/>
                  <a:t> (</a:t>
                </a:r>
                <a:r>
                  <a:rPr lang="nl-BE" dirty="0" err="1"/>
                  <a:t>often</a:t>
                </a:r>
                <a:r>
                  <a:rPr lang="nl-BE" dirty="0"/>
                  <a:t> a </a:t>
                </a:r>
                <a:r>
                  <a:rPr lang="nl-BE" dirty="0" err="1"/>
                  <a:t>linear</a:t>
                </a:r>
                <a:r>
                  <a:rPr lang="nl-BE" dirty="0"/>
                  <a:t> </a:t>
                </a:r>
                <a:r>
                  <a:rPr lang="nl-BE" dirty="0" err="1"/>
                  <a:t>layer</a:t>
                </a:r>
                <a:r>
                  <a:rPr lang="nl-BE" dirty="0"/>
                  <a:t> + </a:t>
                </a:r>
                <a:r>
                  <a:rPr lang="nl-BE" dirty="0" err="1"/>
                  <a:t>softmax</a:t>
                </a:r>
                <a:r>
                  <a:rPr lang="nl-BE" dirty="0"/>
                  <a:t>)</a:t>
                </a:r>
              </a:p>
              <a:p>
                <a:r>
                  <a:rPr lang="nl-BE" dirty="0" err="1"/>
                  <a:t>Produces</a:t>
                </a:r>
                <a:r>
                  <a:rPr lang="nl-BE" dirty="0"/>
                  <a:t> a </a:t>
                </a:r>
                <a:r>
                  <a:rPr lang="nl-BE" b="1" dirty="0" err="1"/>
                  <a:t>probability</a:t>
                </a:r>
                <a:r>
                  <a:rPr lang="nl-BE" b="1" dirty="0"/>
                  <a:t> </a:t>
                </a:r>
                <a:r>
                  <a:rPr lang="nl-BE" b="1" dirty="0" err="1"/>
                  <a:t>distribution</a:t>
                </a:r>
                <a:r>
                  <a:rPr lang="nl-BE" dirty="0"/>
                  <a:t> over </a:t>
                </a:r>
                <a:r>
                  <a:rPr lang="nl-BE" dirty="0" err="1"/>
                  <a:t>all</a:t>
                </a:r>
                <a:r>
                  <a:rPr lang="nl-BE" dirty="0"/>
                  <a:t> </a:t>
                </a:r>
                <a:r>
                  <a:rPr lang="nl-BE" dirty="0" err="1"/>
                  <a:t>possible</a:t>
                </a:r>
                <a:r>
                  <a:rPr lang="nl-BE" dirty="0"/>
                  <a:t> next </a:t>
                </a:r>
                <a:r>
                  <a:rPr lang="nl-BE" dirty="0" err="1"/>
                  <a:t>words</a:t>
                </a:r>
                <a:r>
                  <a:rPr lang="nl-BE" dirty="0"/>
                  <a:t> </a:t>
                </a:r>
                <a:r>
                  <a:rPr lang="nl-BE" sz="1200" i="0" kern="1200">
                    <a:solidFill>
                      <a:schemeClr val="tx1"/>
                    </a:solidFill>
                    <a:latin typeface="Cambria Math" panose="02040503050406030204" pitchFamily="18" charset="0"/>
                    <a:ea typeface="+mn-ea"/>
                    <a:cs typeface="+mn-cs"/>
                  </a:rPr>
                  <a:t>𝑃</a:t>
                </a:r>
                <a:r>
                  <a:rPr lang="ar-AE" sz="1200" i="0" kern="1200">
                    <a:solidFill>
                      <a:schemeClr val="tx1"/>
                    </a:solidFill>
                    <a:latin typeface="Cambria Math" panose="02040503050406030204" pitchFamily="18" charset="0"/>
                    <a:ea typeface="+mn-ea"/>
                    <a:cs typeface="+mn-cs"/>
                  </a:rPr>
                  <a:t>(𝑤_(𝑡+1)ⓜ,∣ⓜ,𝑤_1ⓜ,𝑤_2...𝑤_𝑡 )</a:t>
                </a:r>
                <a:endParaRPr lang="ar-AE" dirty="0"/>
              </a:p>
              <a:p>
                <a:r>
                  <a:rPr lang="nl-BE" dirty="0" err="1"/>
                  <a:t>So</a:t>
                </a:r>
                <a:r>
                  <a:rPr lang="nl-BE" dirty="0"/>
                  <a:t>:</a:t>
                </a:r>
              </a:p>
              <a:p>
                <a:r>
                  <a:rPr lang="nl-BE" dirty="0"/>
                  <a:t>Output = “How </a:t>
                </a:r>
                <a:r>
                  <a:rPr lang="nl-BE" dirty="0" err="1"/>
                  <a:t>likely</a:t>
                </a:r>
                <a:r>
                  <a:rPr lang="nl-BE" dirty="0"/>
                  <a:t> is </a:t>
                </a:r>
                <a:r>
                  <a:rPr lang="nl-BE" dirty="0" err="1"/>
                  <a:t>each</a:t>
                </a:r>
                <a:r>
                  <a:rPr lang="nl-BE" dirty="0"/>
                  <a:t> word </a:t>
                </a:r>
                <a:r>
                  <a:rPr lang="nl-BE" dirty="0" err="1"/>
                  <a:t>to</a:t>
                </a:r>
                <a:r>
                  <a:rPr lang="nl-BE" dirty="0"/>
                  <a:t> </a:t>
                </a:r>
                <a:r>
                  <a:rPr lang="nl-BE" dirty="0" err="1"/>
                  <a:t>come</a:t>
                </a:r>
                <a:r>
                  <a:rPr lang="nl-BE" dirty="0"/>
                  <a:t> next?”</a:t>
                </a:r>
              </a:p>
              <a:p>
                <a:br>
                  <a:rPr lang="nl-BE" dirty="0"/>
                </a:br>
                <a:endParaRPr lang="nl-BE" dirty="0"/>
              </a:p>
              <a:p>
                <a:r>
                  <a:rPr lang="nl-BE" b="1" dirty="0" err="1"/>
                  <a:t>During</a:t>
                </a:r>
                <a:r>
                  <a:rPr lang="nl-BE" b="1" dirty="0"/>
                  <a:t> Training — “Teacher </a:t>
                </a:r>
                <a:r>
                  <a:rPr lang="nl-BE" b="1" dirty="0" err="1"/>
                  <a:t>Forcing</a:t>
                </a:r>
                <a:r>
                  <a:rPr lang="nl-BE" b="1" dirty="0"/>
                  <a:t>”</a:t>
                </a:r>
              </a:p>
              <a:p>
                <a:r>
                  <a:rPr lang="nl-BE" dirty="0" err="1"/>
                  <a:t>During</a:t>
                </a:r>
                <a:r>
                  <a:rPr lang="nl-BE" dirty="0"/>
                  <a:t> training, </a:t>
                </a:r>
                <a:r>
                  <a:rPr lang="nl-BE" dirty="0" err="1"/>
                  <a:t>the</a:t>
                </a:r>
                <a:r>
                  <a:rPr lang="nl-BE" dirty="0"/>
                  <a:t> model </a:t>
                </a:r>
                <a:r>
                  <a:rPr lang="nl-BE" b="1" dirty="0"/>
                  <a:t>does </a:t>
                </a:r>
                <a:r>
                  <a:rPr lang="nl-BE" b="1" dirty="0" err="1"/>
                  <a:t>not</a:t>
                </a:r>
                <a:r>
                  <a:rPr lang="nl-BE" b="1" dirty="0"/>
                  <a:t> sample</a:t>
                </a:r>
                <a:r>
                  <a:rPr lang="nl-BE" dirty="0"/>
                  <a:t> </a:t>
                </a:r>
                <a:r>
                  <a:rPr lang="nl-BE" dirty="0" err="1"/>
                  <a:t>from</a:t>
                </a:r>
                <a:r>
                  <a:rPr lang="nl-BE" dirty="0"/>
                  <a:t> </a:t>
                </a:r>
                <a:r>
                  <a:rPr lang="nl-BE" dirty="0" err="1"/>
                  <a:t>its</a:t>
                </a:r>
                <a:r>
                  <a:rPr lang="nl-BE" dirty="0"/>
                  <a:t> </a:t>
                </a:r>
                <a:r>
                  <a:rPr lang="nl-BE" dirty="0" err="1"/>
                  <a:t>own</a:t>
                </a:r>
                <a:r>
                  <a:rPr lang="nl-BE" dirty="0"/>
                  <a:t> </a:t>
                </a:r>
                <a:r>
                  <a:rPr lang="nl-BE" dirty="0" err="1"/>
                  <a:t>predictions</a:t>
                </a:r>
                <a:r>
                  <a:rPr lang="nl-BE" dirty="0"/>
                  <a:t>.</a:t>
                </a:r>
                <a:br>
                  <a:rPr lang="nl-BE" dirty="0"/>
                </a:br>
                <a:r>
                  <a:rPr lang="nl-BE" dirty="0" err="1"/>
                  <a:t>Instead</a:t>
                </a:r>
                <a:r>
                  <a:rPr lang="nl-BE" dirty="0"/>
                  <a:t>, </a:t>
                </a:r>
                <a:r>
                  <a:rPr lang="nl-BE" dirty="0" err="1"/>
                  <a:t>it</a:t>
                </a:r>
                <a:r>
                  <a:rPr lang="nl-BE" dirty="0"/>
                  <a:t> </a:t>
                </a:r>
                <a:r>
                  <a:rPr lang="nl-BE" dirty="0" err="1"/>
                  <a:t>always</a:t>
                </a:r>
                <a:r>
                  <a:rPr lang="nl-BE" dirty="0"/>
                  <a:t> </a:t>
                </a:r>
                <a:r>
                  <a:rPr lang="nl-BE" dirty="0" err="1"/>
                  <a:t>receives</a:t>
                </a:r>
                <a:r>
                  <a:rPr lang="nl-BE" dirty="0"/>
                  <a:t> </a:t>
                </a:r>
                <a:r>
                  <a:rPr lang="nl-BE" dirty="0" err="1"/>
                  <a:t>the</a:t>
                </a:r>
                <a:r>
                  <a:rPr lang="nl-BE" dirty="0"/>
                  <a:t> </a:t>
                </a:r>
                <a:r>
                  <a:rPr lang="nl-BE" i="1" dirty="0" err="1"/>
                  <a:t>true</a:t>
                </a:r>
                <a:r>
                  <a:rPr lang="nl-BE" i="1" dirty="0"/>
                  <a:t> next word</a:t>
                </a:r>
                <a:r>
                  <a:rPr lang="nl-BE" dirty="0"/>
                  <a:t> </a:t>
                </a:r>
                <a:r>
                  <a:rPr lang="nl-BE" dirty="0" err="1"/>
                  <a:t>from</a:t>
                </a:r>
                <a:r>
                  <a:rPr lang="nl-BE" dirty="0"/>
                  <a:t> </a:t>
                </a:r>
                <a:r>
                  <a:rPr lang="nl-BE" dirty="0" err="1"/>
                  <a:t>the</a:t>
                </a:r>
                <a:r>
                  <a:rPr lang="nl-BE" dirty="0"/>
                  <a:t> training data as input </a:t>
                </a:r>
                <a:r>
                  <a:rPr lang="nl-BE" dirty="0" err="1"/>
                  <a:t>for</a:t>
                </a:r>
                <a:r>
                  <a:rPr lang="nl-BE" dirty="0"/>
                  <a:t> </a:t>
                </a:r>
                <a:r>
                  <a:rPr lang="nl-BE" dirty="0" err="1"/>
                  <a:t>the</a:t>
                </a:r>
                <a:r>
                  <a:rPr lang="nl-BE" dirty="0"/>
                  <a:t> next timestep.</a:t>
                </a:r>
                <a:br>
                  <a:rPr lang="nl-BE" dirty="0"/>
                </a:br>
                <a:r>
                  <a:rPr lang="nl-BE" dirty="0" err="1"/>
                  <a:t>This</a:t>
                </a:r>
                <a:r>
                  <a:rPr lang="nl-BE" dirty="0"/>
                  <a:t> is </a:t>
                </a:r>
                <a:r>
                  <a:rPr lang="nl-BE" dirty="0" err="1"/>
                  <a:t>called</a:t>
                </a:r>
                <a:r>
                  <a:rPr lang="nl-BE" dirty="0"/>
                  <a:t> </a:t>
                </a:r>
                <a:r>
                  <a:rPr lang="nl-BE" b="1" dirty="0"/>
                  <a:t>teacher </a:t>
                </a:r>
                <a:r>
                  <a:rPr lang="nl-BE" b="1" dirty="0" err="1"/>
                  <a:t>forcing</a:t>
                </a:r>
                <a:r>
                  <a:rPr lang="nl-BE" dirty="0"/>
                  <a:t>.</a:t>
                </a:r>
              </a:p>
              <a:p>
                <a:r>
                  <a:rPr lang="nl-BE" b="1" dirty="0"/>
                  <a:t>How </a:t>
                </a:r>
                <a:r>
                  <a:rPr lang="nl-BE" b="1" dirty="0" err="1"/>
                  <a:t>it</a:t>
                </a:r>
                <a:r>
                  <a:rPr lang="nl-BE" b="1" dirty="0"/>
                  <a:t> </a:t>
                </a:r>
                <a:r>
                  <a:rPr lang="nl-BE" b="1" dirty="0" err="1"/>
                  <a:t>works</a:t>
                </a:r>
                <a:endParaRPr lang="nl-BE" b="1" dirty="0"/>
              </a:p>
              <a:p>
                <a:r>
                  <a:rPr lang="nl-BE" dirty="0"/>
                  <a:t>Step 1: Feed word </a:t>
                </a:r>
                <a:r>
                  <a:rPr lang="ar-AE" sz="1200" i="0" kern="1200">
                    <a:solidFill>
                      <a:schemeClr val="tx1"/>
                    </a:solidFill>
                    <a:latin typeface="Cambria Math" panose="02040503050406030204" pitchFamily="18" charset="0"/>
                    <a:ea typeface="+mn-ea"/>
                    <a:cs typeface="+mn-cs"/>
                  </a:rPr>
                  <a:t>𝑤_𝑡</a:t>
                </a:r>
                <a:r>
                  <a:rPr lang="ar-AE" dirty="0"/>
                  <a:t>→ </a:t>
                </a:r>
                <a:r>
                  <a:rPr lang="nl-BE" dirty="0"/>
                  <a:t>RNN </a:t>
                </a:r>
                <a:r>
                  <a:rPr lang="nl-BE" dirty="0" err="1"/>
                  <a:t>predicts</a:t>
                </a:r>
                <a:r>
                  <a:rPr lang="nl-BE" dirty="0"/>
                  <a:t> </a:t>
                </a:r>
                <a:r>
                  <a:rPr lang="nl-BE" dirty="0" err="1"/>
                  <a:t>distribution</a:t>
                </a:r>
                <a:r>
                  <a:rPr lang="nl-BE" dirty="0"/>
                  <a:t> </a:t>
                </a:r>
                <a:r>
                  <a:rPr lang="nl-BE" dirty="0" err="1"/>
                  <a:t>for</a:t>
                </a:r>
                <a:r>
                  <a:rPr lang="nl-BE" dirty="0"/>
                  <a:t> </a:t>
                </a:r>
                <a:r>
                  <a:rPr lang="ar-AE" sz="1200" i="0" kern="1200">
                    <a:solidFill>
                      <a:schemeClr val="tx1"/>
                    </a:solidFill>
                    <a:latin typeface="Cambria Math" panose="02040503050406030204" pitchFamily="18" charset="0"/>
                    <a:ea typeface="+mn-ea"/>
                    <a:cs typeface="+mn-cs"/>
                  </a:rPr>
                  <a:t>𝑤_(𝑡+1)</a:t>
                </a:r>
                <a:endParaRPr lang="ar-AE" dirty="0"/>
              </a:p>
              <a:p>
                <a:r>
                  <a:rPr lang="nl-BE" dirty="0"/>
                  <a:t>Step 2: </a:t>
                </a:r>
                <a:r>
                  <a:rPr lang="nl-BE" dirty="0" err="1"/>
                  <a:t>Compare</a:t>
                </a:r>
                <a:r>
                  <a:rPr lang="nl-BE" dirty="0"/>
                  <a:t> </a:t>
                </a:r>
                <a:r>
                  <a:rPr lang="nl-BE" dirty="0" err="1"/>
                  <a:t>prediction</a:t>
                </a:r>
                <a:r>
                  <a:rPr lang="nl-BE" dirty="0"/>
                  <a:t> </a:t>
                </a:r>
                <a:r>
                  <a:rPr lang="nl-BE" dirty="0" err="1"/>
                  <a:t>to</a:t>
                </a:r>
                <a:r>
                  <a:rPr lang="nl-BE" dirty="0"/>
                  <a:t> </a:t>
                </a:r>
                <a:r>
                  <a:rPr lang="nl-BE" dirty="0" err="1"/>
                  <a:t>the</a:t>
                </a:r>
                <a:r>
                  <a:rPr lang="nl-BE" dirty="0"/>
                  <a:t> </a:t>
                </a:r>
                <a:r>
                  <a:rPr lang="nl-BE" i="1" dirty="0" err="1"/>
                  <a:t>true</a:t>
                </a:r>
                <a:r>
                  <a:rPr lang="nl-BE" i="1" dirty="0"/>
                  <a:t> next word</a:t>
                </a:r>
                <a:r>
                  <a:rPr lang="nl-BE" dirty="0"/>
                  <a:t> in </a:t>
                </a:r>
                <a:r>
                  <a:rPr lang="nl-BE" dirty="0" err="1"/>
                  <a:t>the</a:t>
                </a:r>
                <a:r>
                  <a:rPr lang="nl-BE" dirty="0"/>
                  <a:t> dataset (</a:t>
                </a:r>
                <a:r>
                  <a:rPr lang="nl-BE" dirty="0" err="1"/>
                  <a:t>using</a:t>
                </a:r>
                <a:r>
                  <a:rPr lang="nl-BE" dirty="0"/>
                  <a:t> cross-</a:t>
                </a:r>
                <a:r>
                  <a:rPr lang="nl-BE" dirty="0" err="1"/>
                  <a:t>entropy</a:t>
                </a:r>
                <a:r>
                  <a:rPr lang="nl-BE" dirty="0"/>
                  <a:t> </a:t>
                </a:r>
                <a:r>
                  <a:rPr lang="nl-BE" dirty="0" err="1"/>
                  <a:t>loss</a:t>
                </a:r>
                <a:r>
                  <a:rPr lang="nl-BE" dirty="0"/>
                  <a:t>).</a:t>
                </a:r>
              </a:p>
              <a:p>
                <a:r>
                  <a:rPr lang="nl-BE" dirty="0"/>
                  <a:t>Step 3: Update </a:t>
                </a:r>
                <a:r>
                  <a:rPr lang="nl-BE" dirty="0" err="1"/>
                  <a:t>weights</a:t>
                </a:r>
                <a:r>
                  <a:rPr lang="nl-BE" dirty="0"/>
                  <a:t> via </a:t>
                </a:r>
                <a:r>
                  <a:rPr lang="nl-BE" dirty="0" err="1"/>
                  <a:t>backpropagation</a:t>
                </a:r>
                <a:r>
                  <a:rPr lang="nl-BE" dirty="0"/>
                  <a:t> </a:t>
                </a:r>
                <a:r>
                  <a:rPr lang="nl-BE" dirty="0" err="1"/>
                  <a:t>through</a:t>
                </a:r>
                <a:r>
                  <a:rPr lang="nl-BE" dirty="0"/>
                  <a:t> time (BPTT).</a:t>
                </a:r>
              </a:p>
              <a:p>
                <a:r>
                  <a:rPr lang="nl-BE" dirty="0"/>
                  <a:t>Step 4: Feed </a:t>
                </a:r>
                <a:r>
                  <a:rPr lang="nl-BE" dirty="0" err="1"/>
                  <a:t>the</a:t>
                </a:r>
                <a:r>
                  <a:rPr lang="nl-BE" dirty="0"/>
                  <a:t> </a:t>
                </a:r>
                <a:r>
                  <a:rPr lang="nl-BE" i="1" dirty="0" err="1"/>
                  <a:t>true</a:t>
                </a:r>
                <a:r>
                  <a:rPr lang="nl-BE" dirty="0"/>
                  <a:t> next word </a:t>
                </a:r>
                <a:r>
                  <a:rPr lang="ar-AE" sz="1200" i="0" kern="1200">
                    <a:solidFill>
                      <a:schemeClr val="tx1"/>
                    </a:solidFill>
                    <a:latin typeface="Cambria Math" panose="02040503050406030204" pitchFamily="18" charset="0"/>
                    <a:ea typeface="+mn-ea"/>
                    <a:cs typeface="+mn-cs"/>
                  </a:rPr>
                  <a:t>𝑤_(𝑡+1)</a:t>
                </a:r>
                <a:r>
                  <a:rPr lang="nl-BE" dirty="0"/>
                  <a:t>as </a:t>
                </a:r>
                <a:r>
                  <a:rPr lang="nl-BE" dirty="0" err="1"/>
                  <a:t>the</a:t>
                </a:r>
                <a:r>
                  <a:rPr lang="nl-BE" dirty="0"/>
                  <a:t> next input (</a:t>
                </a:r>
                <a:r>
                  <a:rPr lang="nl-BE" dirty="0" err="1"/>
                  <a:t>not</a:t>
                </a:r>
                <a:r>
                  <a:rPr lang="nl-BE" dirty="0"/>
                  <a:t> </a:t>
                </a:r>
                <a:r>
                  <a:rPr lang="nl-BE" dirty="0" err="1"/>
                  <a:t>the</a:t>
                </a:r>
                <a:r>
                  <a:rPr lang="nl-BE" dirty="0"/>
                  <a:t> </a:t>
                </a:r>
                <a:r>
                  <a:rPr lang="nl-BE" dirty="0" err="1"/>
                  <a:t>model’s</a:t>
                </a:r>
                <a:r>
                  <a:rPr lang="nl-BE" dirty="0"/>
                  <a:t> </a:t>
                </a:r>
                <a:r>
                  <a:rPr lang="nl-BE" dirty="0" err="1"/>
                  <a:t>prediction</a:t>
                </a:r>
                <a:r>
                  <a:rPr lang="nl-BE" dirty="0"/>
                  <a:t>).</a:t>
                </a:r>
              </a:p>
              <a:p>
                <a:r>
                  <a:rPr lang="nl-BE" i="1" dirty="0" err="1"/>
                  <a:t>Analogy</a:t>
                </a:r>
                <a:r>
                  <a:rPr lang="nl-BE" i="1" dirty="0"/>
                  <a:t>:</a:t>
                </a:r>
                <a:endParaRPr lang="nl-BE" dirty="0"/>
              </a:p>
              <a:p>
                <a:r>
                  <a:rPr lang="nl-BE" dirty="0"/>
                  <a:t>Like training a student </a:t>
                </a:r>
                <a:r>
                  <a:rPr lang="nl-BE" dirty="0" err="1"/>
                  <a:t>by</a:t>
                </a:r>
                <a:r>
                  <a:rPr lang="nl-BE" dirty="0"/>
                  <a:t> </a:t>
                </a:r>
                <a:r>
                  <a:rPr lang="nl-BE" dirty="0" err="1"/>
                  <a:t>giving</a:t>
                </a:r>
                <a:r>
                  <a:rPr lang="nl-BE" dirty="0"/>
                  <a:t> </a:t>
                </a:r>
                <a:r>
                  <a:rPr lang="nl-BE" dirty="0" err="1"/>
                  <a:t>them</a:t>
                </a:r>
                <a:r>
                  <a:rPr lang="nl-BE" dirty="0"/>
                  <a:t> </a:t>
                </a:r>
                <a:r>
                  <a:rPr lang="nl-BE" dirty="0" err="1"/>
                  <a:t>the</a:t>
                </a:r>
                <a:r>
                  <a:rPr lang="nl-BE" dirty="0"/>
                  <a:t> correct </a:t>
                </a:r>
                <a:r>
                  <a:rPr lang="nl-BE" dirty="0" err="1"/>
                  <a:t>answer</a:t>
                </a:r>
                <a:r>
                  <a:rPr lang="nl-BE" dirty="0"/>
                  <a:t> </a:t>
                </a:r>
                <a:r>
                  <a:rPr lang="nl-BE" dirty="0" err="1"/>
                  <a:t>each</a:t>
                </a:r>
                <a:r>
                  <a:rPr lang="nl-BE" dirty="0"/>
                  <a:t> time, </a:t>
                </a:r>
                <a:r>
                  <a:rPr lang="nl-BE" dirty="0" err="1"/>
                  <a:t>so</a:t>
                </a:r>
                <a:r>
                  <a:rPr lang="nl-BE" dirty="0"/>
                  <a:t> </a:t>
                </a:r>
                <a:r>
                  <a:rPr lang="nl-BE" dirty="0" err="1"/>
                  <a:t>they</a:t>
                </a:r>
                <a:r>
                  <a:rPr lang="nl-BE" dirty="0"/>
                  <a:t> </a:t>
                </a:r>
                <a:r>
                  <a:rPr lang="nl-BE" dirty="0" err="1"/>
                  <a:t>can</a:t>
                </a:r>
                <a:r>
                  <a:rPr lang="nl-BE" dirty="0"/>
                  <a:t> </a:t>
                </a:r>
                <a:r>
                  <a:rPr lang="nl-BE" dirty="0" err="1"/>
                  <a:t>learn</a:t>
                </a:r>
                <a:r>
                  <a:rPr lang="nl-BE" dirty="0"/>
                  <a:t> </a:t>
                </a:r>
                <a:r>
                  <a:rPr lang="nl-BE" dirty="0" err="1"/>
                  <a:t>what</a:t>
                </a:r>
                <a:r>
                  <a:rPr lang="nl-BE" dirty="0"/>
                  <a:t> </a:t>
                </a:r>
                <a:r>
                  <a:rPr lang="nl-BE" dirty="0" err="1"/>
                  <a:t>should</a:t>
                </a:r>
                <a:r>
                  <a:rPr lang="nl-BE" dirty="0"/>
                  <a:t> </a:t>
                </a:r>
                <a:r>
                  <a:rPr lang="nl-BE" dirty="0" err="1"/>
                  <a:t>come</a:t>
                </a:r>
                <a:r>
                  <a:rPr lang="nl-BE" dirty="0"/>
                  <a:t> next — </a:t>
                </a:r>
                <a:r>
                  <a:rPr lang="nl-BE" dirty="0" err="1"/>
                  <a:t>not</a:t>
                </a:r>
                <a:r>
                  <a:rPr lang="nl-BE" dirty="0"/>
                  <a:t> </a:t>
                </a:r>
                <a:r>
                  <a:rPr lang="nl-BE" dirty="0" err="1"/>
                  <a:t>letting</a:t>
                </a:r>
                <a:r>
                  <a:rPr lang="nl-BE" dirty="0"/>
                  <a:t> </a:t>
                </a:r>
                <a:r>
                  <a:rPr lang="nl-BE" dirty="0" err="1"/>
                  <a:t>them</a:t>
                </a:r>
                <a:r>
                  <a:rPr lang="nl-BE" dirty="0"/>
                  <a:t> </a:t>
                </a:r>
                <a:r>
                  <a:rPr lang="nl-BE" dirty="0" err="1"/>
                  <a:t>wander</a:t>
                </a:r>
                <a:r>
                  <a:rPr lang="nl-BE" dirty="0"/>
                  <a:t> off </a:t>
                </a:r>
                <a:r>
                  <a:rPr lang="nl-BE" dirty="0" err="1"/>
                  <a:t>yet</a:t>
                </a:r>
                <a:r>
                  <a:rPr lang="nl-BE" dirty="0"/>
                  <a:t>.</a:t>
                </a:r>
              </a:p>
              <a:p>
                <a:br>
                  <a:rPr lang="nl-BE" dirty="0"/>
                </a:br>
                <a:endParaRPr lang="nl-BE" dirty="0"/>
              </a:p>
              <a:p>
                <a:r>
                  <a:rPr lang="nl-BE" b="1" dirty="0" err="1"/>
                  <a:t>Why</a:t>
                </a:r>
                <a:r>
                  <a:rPr lang="nl-BE" b="1" dirty="0"/>
                  <a:t> teacher </a:t>
                </a:r>
                <a:r>
                  <a:rPr lang="nl-BE" b="1" dirty="0" err="1"/>
                  <a:t>forcing</a:t>
                </a:r>
                <a:r>
                  <a:rPr lang="nl-BE" b="1" dirty="0"/>
                  <a:t>?</a:t>
                </a:r>
              </a:p>
              <a:p>
                <a:r>
                  <a:rPr lang="nl-BE" dirty="0"/>
                  <a:t>It </a:t>
                </a:r>
                <a:r>
                  <a:rPr lang="nl-BE" dirty="0" err="1"/>
                  <a:t>stabilizes</a:t>
                </a:r>
                <a:r>
                  <a:rPr lang="nl-BE" dirty="0"/>
                  <a:t> </a:t>
                </a:r>
                <a:r>
                  <a:rPr lang="nl-BE" dirty="0" err="1"/>
                  <a:t>and</a:t>
                </a:r>
                <a:r>
                  <a:rPr lang="nl-BE" dirty="0"/>
                  <a:t> speeds up training.</a:t>
                </a:r>
              </a:p>
              <a:p>
                <a:r>
                  <a:rPr lang="nl-BE" dirty="0"/>
                  <a:t>The model </a:t>
                </a:r>
                <a:r>
                  <a:rPr lang="nl-BE" dirty="0" err="1"/>
                  <a:t>learns</a:t>
                </a:r>
                <a:r>
                  <a:rPr lang="nl-BE" dirty="0"/>
                  <a:t> </a:t>
                </a:r>
                <a:r>
                  <a:rPr lang="nl-BE" dirty="0" err="1"/>
                  <a:t>the</a:t>
                </a:r>
                <a:r>
                  <a:rPr lang="nl-BE" dirty="0"/>
                  <a:t> correct </a:t>
                </a:r>
                <a:r>
                  <a:rPr lang="nl-BE" dirty="0" err="1"/>
                  <a:t>conditional</a:t>
                </a:r>
                <a:r>
                  <a:rPr lang="nl-BE" dirty="0"/>
                  <a:t> </a:t>
                </a:r>
                <a:r>
                  <a:rPr lang="nl-BE" dirty="0" err="1"/>
                  <a:t>probabilities</a:t>
                </a:r>
                <a:r>
                  <a:rPr lang="nl-BE" dirty="0"/>
                  <a:t> </a:t>
                </a:r>
                <a:r>
                  <a:rPr lang="nl-BE" dirty="0" err="1"/>
                  <a:t>efficiently</a:t>
                </a:r>
                <a:r>
                  <a:rPr lang="nl-BE" dirty="0"/>
                  <a:t>.</a:t>
                </a:r>
              </a:p>
              <a:p>
                <a:r>
                  <a:rPr lang="nl-BE" dirty="0" err="1"/>
                  <a:t>However</a:t>
                </a:r>
                <a:r>
                  <a:rPr lang="nl-BE" dirty="0"/>
                  <a:t>, </a:t>
                </a:r>
                <a:r>
                  <a:rPr lang="nl-BE" dirty="0" err="1"/>
                  <a:t>it</a:t>
                </a:r>
                <a:r>
                  <a:rPr lang="nl-BE" dirty="0"/>
                  <a:t> </a:t>
                </a:r>
                <a:r>
                  <a:rPr lang="nl-BE" dirty="0" err="1"/>
                  <a:t>introduces</a:t>
                </a:r>
                <a:r>
                  <a:rPr lang="nl-BE" dirty="0"/>
                  <a:t> a </a:t>
                </a:r>
                <a:r>
                  <a:rPr lang="nl-BE" b="1" dirty="0"/>
                  <a:t>train–test mismatch</a:t>
                </a:r>
                <a:r>
                  <a:rPr lang="nl-BE" dirty="0"/>
                  <a:t> (</a:t>
                </a:r>
                <a:r>
                  <a:rPr lang="nl-BE" dirty="0" err="1"/>
                  <a:t>the</a:t>
                </a:r>
                <a:r>
                  <a:rPr lang="nl-BE" dirty="0"/>
                  <a:t> model never </a:t>
                </a:r>
                <a:r>
                  <a:rPr lang="nl-BE" dirty="0" err="1"/>
                  <a:t>sees</a:t>
                </a:r>
                <a:r>
                  <a:rPr lang="nl-BE" dirty="0"/>
                  <a:t> </a:t>
                </a:r>
                <a:r>
                  <a:rPr lang="nl-BE" dirty="0" err="1"/>
                  <a:t>its</a:t>
                </a:r>
                <a:r>
                  <a:rPr lang="nl-BE" dirty="0"/>
                  <a:t> </a:t>
                </a:r>
                <a:r>
                  <a:rPr lang="nl-BE" dirty="0" err="1"/>
                  <a:t>own</a:t>
                </a:r>
                <a:r>
                  <a:rPr lang="nl-BE" dirty="0"/>
                  <a:t> mistakes </a:t>
                </a:r>
                <a:r>
                  <a:rPr lang="nl-BE" dirty="0" err="1"/>
                  <a:t>during</a:t>
                </a:r>
                <a:r>
                  <a:rPr lang="nl-BE" dirty="0"/>
                  <a:t> training).</a:t>
                </a:r>
              </a:p>
              <a:p>
                <a:r>
                  <a:rPr lang="nl-BE" dirty="0" err="1"/>
                  <a:t>This</a:t>
                </a:r>
                <a:r>
                  <a:rPr lang="nl-BE" dirty="0"/>
                  <a:t> mismatch is </a:t>
                </a:r>
                <a:r>
                  <a:rPr lang="nl-BE" dirty="0" err="1"/>
                  <a:t>called</a:t>
                </a:r>
                <a:r>
                  <a:rPr lang="nl-BE" dirty="0"/>
                  <a:t> </a:t>
                </a:r>
                <a:r>
                  <a:rPr lang="nl-BE" b="1" dirty="0"/>
                  <a:t>exposure bias</a:t>
                </a:r>
                <a:r>
                  <a:rPr lang="nl-BE" dirty="0"/>
                  <a:t> — </a:t>
                </a:r>
                <a:r>
                  <a:rPr lang="nl-BE" dirty="0" err="1"/>
                  <a:t>during</a:t>
                </a:r>
                <a:r>
                  <a:rPr lang="nl-BE" dirty="0"/>
                  <a:t> </a:t>
                </a:r>
                <a:r>
                  <a:rPr lang="nl-BE" dirty="0" err="1"/>
                  <a:t>generation</a:t>
                </a:r>
                <a:r>
                  <a:rPr lang="nl-BE" dirty="0"/>
                  <a:t>, small </a:t>
                </a:r>
                <a:r>
                  <a:rPr lang="nl-BE" dirty="0" err="1"/>
                  <a:t>errors</a:t>
                </a:r>
                <a:r>
                  <a:rPr lang="nl-BE" dirty="0"/>
                  <a:t> </a:t>
                </a:r>
                <a:r>
                  <a:rPr lang="nl-BE" dirty="0" err="1"/>
                  <a:t>can</a:t>
                </a:r>
                <a:r>
                  <a:rPr lang="nl-BE" dirty="0"/>
                  <a:t> </a:t>
                </a:r>
                <a:r>
                  <a:rPr lang="nl-BE" dirty="0" err="1"/>
                  <a:t>accumulate</a:t>
                </a:r>
                <a:r>
                  <a:rPr lang="nl-BE" dirty="0"/>
                  <a:t> </a:t>
                </a:r>
                <a:r>
                  <a:rPr lang="nl-BE" dirty="0" err="1"/>
                  <a:t>since</a:t>
                </a:r>
                <a:r>
                  <a:rPr lang="nl-BE" dirty="0"/>
                  <a:t> </a:t>
                </a:r>
                <a:r>
                  <a:rPr lang="nl-BE" dirty="0" err="1"/>
                  <a:t>it</a:t>
                </a:r>
                <a:r>
                  <a:rPr lang="nl-BE" dirty="0"/>
                  <a:t> must </a:t>
                </a:r>
                <a:r>
                  <a:rPr lang="nl-BE" dirty="0" err="1"/>
                  <a:t>rely</a:t>
                </a:r>
                <a:r>
                  <a:rPr lang="nl-BE" dirty="0"/>
                  <a:t> on </a:t>
                </a:r>
                <a:r>
                  <a:rPr lang="nl-BE" dirty="0" err="1"/>
                  <a:t>its</a:t>
                </a:r>
                <a:r>
                  <a:rPr lang="nl-BE" dirty="0"/>
                  <a:t> </a:t>
                </a:r>
                <a:r>
                  <a:rPr lang="nl-BE" dirty="0" err="1"/>
                  <a:t>own</a:t>
                </a:r>
                <a:r>
                  <a:rPr lang="nl-BE" dirty="0"/>
                  <a:t> </a:t>
                </a:r>
                <a:r>
                  <a:rPr lang="nl-BE" dirty="0" err="1"/>
                  <a:t>outputs</a:t>
                </a:r>
                <a:r>
                  <a:rPr lang="nl-BE" dirty="0"/>
                  <a:t>.</a:t>
                </a:r>
              </a:p>
              <a:p>
                <a:br>
                  <a:rPr lang="nl-BE" dirty="0"/>
                </a:br>
                <a:endParaRPr lang="nl-BE" dirty="0"/>
              </a:p>
              <a:p>
                <a:r>
                  <a:rPr lang="nl-BE" b="1" dirty="0" err="1"/>
                  <a:t>During</a:t>
                </a:r>
                <a:r>
                  <a:rPr lang="nl-BE" b="1" dirty="0"/>
                  <a:t> Evaluation or </a:t>
                </a:r>
                <a:r>
                  <a:rPr lang="nl-BE" b="1" dirty="0" err="1"/>
                  <a:t>Text</a:t>
                </a:r>
                <a:r>
                  <a:rPr lang="nl-BE" b="1" dirty="0"/>
                  <a:t> </a:t>
                </a:r>
                <a:r>
                  <a:rPr lang="nl-BE" b="1" dirty="0" err="1"/>
                  <a:t>Generation</a:t>
                </a:r>
                <a:r>
                  <a:rPr lang="nl-BE" b="1" dirty="0"/>
                  <a:t> — Sampling</a:t>
                </a:r>
              </a:p>
              <a:p>
                <a:r>
                  <a:rPr lang="nl-BE" dirty="0" err="1"/>
                  <a:t>When</a:t>
                </a:r>
                <a:r>
                  <a:rPr lang="nl-BE" dirty="0"/>
                  <a:t> </a:t>
                </a:r>
                <a:r>
                  <a:rPr lang="nl-BE" dirty="0" err="1"/>
                  <a:t>generating</a:t>
                </a:r>
                <a:r>
                  <a:rPr lang="nl-BE" dirty="0"/>
                  <a:t> </a:t>
                </a:r>
                <a:r>
                  <a:rPr lang="nl-BE" dirty="0" err="1"/>
                  <a:t>text</a:t>
                </a:r>
                <a:r>
                  <a:rPr lang="nl-BE" dirty="0"/>
                  <a:t> (</a:t>
                </a:r>
                <a:r>
                  <a:rPr lang="nl-BE" dirty="0" err="1"/>
                  <a:t>evaluation</a:t>
                </a:r>
                <a:r>
                  <a:rPr lang="nl-BE" dirty="0"/>
                  <a:t> or </a:t>
                </a:r>
                <a:r>
                  <a:rPr lang="nl-BE" dirty="0" err="1"/>
                  <a:t>inference</a:t>
                </a:r>
                <a:r>
                  <a:rPr lang="nl-BE" dirty="0"/>
                  <a:t>), we no </a:t>
                </a:r>
                <a:r>
                  <a:rPr lang="nl-BE" dirty="0" err="1"/>
                  <a:t>longer</a:t>
                </a:r>
                <a:r>
                  <a:rPr lang="nl-BE" dirty="0"/>
                  <a:t> have </a:t>
                </a:r>
                <a:r>
                  <a:rPr lang="nl-BE" dirty="0" err="1"/>
                  <a:t>the</a:t>
                </a:r>
                <a:r>
                  <a:rPr lang="nl-BE" dirty="0"/>
                  <a:t> “</a:t>
                </a:r>
                <a:r>
                  <a:rPr lang="nl-BE" dirty="0" err="1"/>
                  <a:t>true</a:t>
                </a:r>
                <a:r>
                  <a:rPr lang="nl-BE" dirty="0"/>
                  <a:t> next word.”</a:t>
                </a:r>
                <a:br>
                  <a:rPr lang="nl-BE" dirty="0"/>
                </a:br>
                <a:r>
                  <a:rPr lang="nl-BE" dirty="0"/>
                  <a:t>The model must </a:t>
                </a:r>
                <a:r>
                  <a:rPr lang="nl-BE" b="1" dirty="0"/>
                  <a:t>sample </a:t>
                </a:r>
                <a:r>
                  <a:rPr lang="nl-BE" b="1" dirty="0" err="1"/>
                  <a:t>from</a:t>
                </a:r>
                <a:r>
                  <a:rPr lang="nl-BE" b="1" dirty="0"/>
                  <a:t> </a:t>
                </a:r>
                <a:r>
                  <a:rPr lang="nl-BE" b="1" dirty="0" err="1"/>
                  <a:t>its</a:t>
                </a:r>
                <a:r>
                  <a:rPr lang="nl-BE" b="1" dirty="0"/>
                  <a:t> </a:t>
                </a:r>
                <a:r>
                  <a:rPr lang="nl-BE" b="1" dirty="0" err="1"/>
                  <a:t>own</a:t>
                </a:r>
                <a:r>
                  <a:rPr lang="nl-BE" b="1" dirty="0"/>
                  <a:t> output </a:t>
                </a:r>
                <a:r>
                  <a:rPr lang="nl-BE" b="1" dirty="0" err="1"/>
                  <a:t>distribution</a:t>
                </a:r>
                <a:r>
                  <a:rPr lang="nl-BE" dirty="0"/>
                  <a:t> </a:t>
                </a:r>
                <a:r>
                  <a:rPr lang="nl-BE" dirty="0" err="1"/>
                  <a:t>to</a:t>
                </a:r>
                <a:r>
                  <a:rPr lang="nl-BE" dirty="0"/>
                  <a:t> </a:t>
                </a:r>
                <a:r>
                  <a:rPr lang="nl-BE" dirty="0" err="1"/>
                  <a:t>decide</a:t>
                </a:r>
                <a:r>
                  <a:rPr lang="nl-BE" dirty="0"/>
                  <a:t> </a:t>
                </a:r>
                <a:r>
                  <a:rPr lang="nl-BE" dirty="0" err="1"/>
                  <a:t>what</a:t>
                </a:r>
                <a:r>
                  <a:rPr lang="nl-BE" dirty="0"/>
                  <a:t> word </a:t>
                </a:r>
                <a:r>
                  <a:rPr lang="nl-BE" dirty="0" err="1"/>
                  <a:t>comes</a:t>
                </a:r>
                <a:r>
                  <a:rPr lang="nl-BE" dirty="0"/>
                  <a:t> next.</a:t>
                </a:r>
              </a:p>
              <a:p>
                <a:r>
                  <a:rPr lang="nl-BE" dirty="0"/>
                  <a:t>At </a:t>
                </a:r>
                <a:r>
                  <a:rPr lang="nl-BE" dirty="0" err="1"/>
                  <a:t>each</a:t>
                </a:r>
                <a:r>
                  <a:rPr lang="nl-BE" dirty="0"/>
                  <a:t> timestep:</a:t>
                </a:r>
              </a:p>
              <a:p>
                <a:r>
                  <a:rPr lang="nl-BE" dirty="0"/>
                  <a:t>The model </a:t>
                </a:r>
                <a:r>
                  <a:rPr lang="nl-BE" dirty="0" err="1"/>
                  <a:t>outputs</a:t>
                </a:r>
                <a:r>
                  <a:rPr lang="nl-BE" dirty="0"/>
                  <a:t> a </a:t>
                </a:r>
                <a:r>
                  <a:rPr lang="nl-BE" dirty="0" err="1"/>
                  <a:t>probability</a:t>
                </a:r>
                <a:r>
                  <a:rPr lang="nl-BE" dirty="0"/>
                  <a:t> </a:t>
                </a:r>
                <a:r>
                  <a:rPr lang="nl-BE" dirty="0" err="1"/>
                  <a:t>distribution</a:t>
                </a:r>
                <a:r>
                  <a:rPr lang="nl-BE" dirty="0"/>
                  <a:t> over </a:t>
                </a:r>
                <a:r>
                  <a:rPr lang="nl-BE" dirty="0" err="1"/>
                  <a:t>the</a:t>
                </a:r>
                <a:r>
                  <a:rPr lang="nl-BE" dirty="0"/>
                  <a:t> </a:t>
                </a:r>
                <a:r>
                  <a:rPr lang="nl-BE" dirty="0" err="1"/>
                  <a:t>vocabulary</a:t>
                </a:r>
                <a:r>
                  <a:rPr lang="nl-BE" dirty="0"/>
                  <a:t>.</a:t>
                </a:r>
              </a:p>
              <a:p>
                <a:r>
                  <a:rPr lang="nl-BE" dirty="0" err="1"/>
                  <a:t>One</a:t>
                </a:r>
                <a:r>
                  <a:rPr lang="nl-BE" dirty="0"/>
                  <a:t> word is </a:t>
                </a:r>
                <a:r>
                  <a:rPr lang="nl-BE" b="1" dirty="0" err="1"/>
                  <a:t>chosen</a:t>
                </a:r>
                <a:r>
                  <a:rPr lang="nl-BE" b="1" dirty="0"/>
                  <a:t> (</a:t>
                </a:r>
                <a:r>
                  <a:rPr lang="nl-BE" b="1" dirty="0" err="1"/>
                  <a:t>sampled</a:t>
                </a:r>
                <a:r>
                  <a:rPr lang="nl-BE" b="1" dirty="0"/>
                  <a:t>)</a:t>
                </a:r>
                <a:r>
                  <a:rPr lang="nl-BE" dirty="0"/>
                  <a:t> </a:t>
                </a:r>
                <a:r>
                  <a:rPr lang="nl-BE" dirty="0" err="1"/>
                  <a:t>according</a:t>
                </a:r>
                <a:r>
                  <a:rPr lang="nl-BE" dirty="0"/>
                  <a:t> </a:t>
                </a:r>
                <a:r>
                  <a:rPr lang="nl-BE" dirty="0" err="1"/>
                  <a:t>to</a:t>
                </a:r>
                <a:r>
                  <a:rPr lang="nl-BE" dirty="0"/>
                  <a:t> </a:t>
                </a:r>
                <a:r>
                  <a:rPr lang="nl-BE" dirty="0" err="1"/>
                  <a:t>some</a:t>
                </a:r>
                <a:r>
                  <a:rPr lang="nl-BE" dirty="0"/>
                  <a:t> </a:t>
                </a:r>
                <a:r>
                  <a:rPr lang="nl-BE" b="1" dirty="0" err="1"/>
                  <a:t>decoding</a:t>
                </a:r>
                <a:r>
                  <a:rPr lang="nl-BE" b="1" dirty="0"/>
                  <a:t> </a:t>
                </a:r>
                <a:r>
                  <a:rPr lang="nl-BE" b="1" dirty="0" err="1"/>
                  <a:t>strategy</a:t>
                </a:r>
                <a:r>
                  <a:rPr lang="nl-BE" b="1" dirty="0"/>
                  <a:t>.</a:t>
                </a:r>
                <a:endParaRPr lang="nl-BE" dirty="0"/>
              </a:p>
              <a:p>
                <a:r>
                  <a:rPr lang="nl-BE" dirty="0" err="1"/>
                  <a:t>That</a:t>
                </a:r>
                <a:r>
                  <a:rPr lang="nl-BE" dirty="0"/>
                  <a:t> </a:t>
                </a:r>
                <a:r>
                  <a:rPr lang="nl-BE" dirty="0" err="1"/>
                  <a:t>chosen</a:t>
                </a:r>
                <a:r>
                  <a:rPr lang="nl-BE" dirty="0"/>
                  <a:t> word is </a:t>
                </a:r>
                <a:r>
                  <a:rPr lang="nl-BE" dirty="0" err="1"/>
                  <a:t>fed</a:t>
                </a:r>
                <a:r>
                  <a:rPr lang="nl-BE" dirty="0"/>
                  <a:t> back as input </a:t>
                </a:r>
                <a:r>
                  <a:rPr lang="nl-BE" dirty="0" err="1"/>
                  <a:t>for</a:t>
                </a:r>
                <a:r>
                  <a:rPr lang="nl-BE" dirty="0"/>
                  <a:t> </a:t>
                </a:r>
                <a:r>
                  <a:rPr lang="nl-BE" dirty="0" err="1"/>
                  <a:t>the</a:t>
                </a:r>
                <a:r>
                  <a:rPr lang="nl-BE" dirty="0"/>
                  <a:t> next timestep.</a:t>
                </a:r>
              </a:p>
              <a:p>
                <a:endParaRPr lang="nl-BE" dirty="0"/>
              </a:p>
            </p:txBody>
          </p:sp>
        </mc:Fallback>
      </mc:AlternateContent>
      <p:sp>
        <p:nvSpPr>
          <p:cNvPr id="4" name="Slide Number Placeholder 3">
            <a:extLst>
              <a:ext uri="{FF2B5EF4-FFF2-40B4-BE49-F238E27FC236}">
                <a16:creationId xmlns:a16="http://schemas.microsoft.com/office/drawing/2014/main" id="{17277DA5-F22C-B1EA-45BE-0105E0394CD6}"/>
              </a:ext>
            </a:extLst>
          </p:cNvPr>
          <p:cNvSpPr>
            <a:spLocks noGrp="1"/>
          </p:cNvSpPr>
          <p:nvPr>
            <p:ph type="sldNum" sz="quarter" idx="5"/>
          </p:nvPr>
        </p:nvSpPr>
        <p:spPr/>
        <p:txBody>
          <a:bodyPr/>
          <a:lstStyle/>
          <a:p>
            <a:fld id="{FB1BED02-5B17-F240-BA3D-A18F101907BD}" type="slidenum">
              <a:rPr lang="en-BE" smtClean="0"/>
              <a:t>87</a:t>
            </a:fld>
            <a:endParaRPr lang="en-BE"/>
          </a:p>
        </p:txBody>
      </p:sp>
    </p:spTree>
    <p:extLst>
      <p:ext uri="{BB962C8B-B14F-4D97-AF65-F5344CB8AC3E}">
        <p14:creationId xmlns:p14="http://schemas.microsoft.com/office/powerpoint/2010/main" val="40043201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RNNs could, in principle, remember what came before in a sequence. But in practice, </a:t>
            </a:r>
            <a:r>
              <a:rPr lang="en-US" b="1" dirty="0"/>
              <a:t>they forget quickly.</a:t>
            </a:r>
          </a:p>
          <a:p>
            <a:endParaRPr lang="en-US" b="1" dirty="0"/>
          </a:p>
          <a:p>
            <a:r>
              <a:rPr lang="en-US" dirty="0"/>
              <a:t>When an RNN is trained with </a:t>
            </a:r>
            <a:r>
              <a:rPr lang="en-US" b="1" dirty="0"/>
              <a:t>Backpropagation Through Time (BPTT)</a:t>
            </a:r>
            <a:r>
              <a:rPr lang="en-US" dirty="0"/>
              <a:t>, the error signal (the gradient) must be propagated </a:t>
            </a:r>
            <a:r>
              <a:rPr lang="en-US" b="1" dirty="0"/>
              <a:t>back through all previous timesteps</a:t>
            </a:r>
            <a:r>
              <a:rPr lang="en-US" dirty="0"/>
              <a:t>.</a:t>
            </a:r>
          </a:p>
          <a:p>
            <a:r>
              <a:rPr lang="en-US" dirty="0"/>
              <a:t>If the gradients are </a:t>
            </a:r>
            <a:r>
              <a:rPr lang="en-US" b="1" dirty="0"/>
              <a:t>tiny (vanish)</a:t>
            </a:r>
            <a:r>
              <a:rPr lang="en-US" dirty="0"/>
              <a:t> → earlier layers/timesteps learn </a:t>
            </a:r>
            <a:r>
              <a:rPr lang="en-US" i="1" dirty="0"/>
              <a:t>nothing</a:t>
            </a:r>
            <a:r>
              <a:rPr lang="en-US" dirty="0"/>
              <a:t>.</a:t>
            </a:r>
            <a:br>
              <a:rPr lang="en-US" dirty="0"/>
            </a:br>
            <a:r>
              <a:rPr lang="en-US" dirty="0"/>
              <a:t>→ The model “forgets” long-term context.</a:t>
            </a:r>
          </a:p>
          <a:p>
            <a:r>
              <a:rPr lang="en-US" dirty="0"/>
              <a:t>If the gradients are </a:t>
            </a:r>
            <a:r>
              <a:rPr lang="en-US" b="1" dirty="0"/>
              <a:t>huge (explode)</a:t>
            </a:r>
            <a:r>
              <a:rPr lang="en-US" dirty="0"/>
              <a:t> → training becomes unstable.</a:t>
            </a:r>
            <a:br>
              <a:rPr lang="en-US" dirty="0"/>
            </a:br>
            <a:r>
              <a:rPr lang="en-US" dirty="0"/>
              <a:t>→ The model’s weights oscillate wildly, and learning diverges.</a:t>
            </a:r>
          </a:p>
          <a:p>
            <a:endParaRPr lang="en-US" dirty="0"/>
          </a:p>
          <a:p>
            <a:r>
              <a:rPr lang="en-US" dirty="0"/>
              <a:t>Because of vanishing gradients, the </a:t>
            </a:r>
            <a:r>
              <a:rPr lang="en-US" b="1" dirty="0"/>
              <a:t>hidden state</a:t>
            </a:r>
            <a:r>
              <a:rPr lang="en-US" dirty="0"/>
              <a:t> tends to be dominated by recent inputs.</a:t>
            </a:r>
            <a:br>
              <a:rPr lang="en-US" dirty="0"/>
            </a:br>
            <a:r>
              <a:rPr lang="en-US" dirty="0"/>
              <a:t>As a result, the RNN struggles to connect distant parts of a sentence or sequence.</a:t>
            </a:r>
          </a:p>
          <a:p>
            <a:r>
              <a:rPr lang="en-US" dirty="0"/>
              <a:t>So while it processes text sequentially, the </a:t>
            </a:r>
            <a:r>
              <a:rPr lang="en-US" b="1" dirty="0"/>
              <a:t>effective memory span</a:t>
            </a:r>
            <a:r>
              <a:rPr lang="en-US" dirty="0"/>
              <a:t> is very short.</a:t>
            </a:r>
          </a:p>
          <a:p>
            <a:r>
              <a:rPr lang="en-US" dirty="0"/>
              <a:t>Furthermore, at each timestep, the RNN </a:t>
            </a:r>
            <a:r>
              <a:rPr lang="en-US" b="1" dirty="0"/>
              <a:t>updates</a:t>
            </a:r>
            <a:r>
              <a:rPr lang="en-US" dirty="0"/>
              <a:t> its hidden state by blending the new input with the old hidden state.</a:t>
            </a:r>
            <a:br>
              <a:rPr lang="en-US" dirty="0"/>
            </a:br>
            <a:r>
              <a:rPr lang="en-US" dirty="0"/>
              <a:t>This update is </a:t>
            </a:r>
            <a:r>
              <a:rPr lang="en-US" i="1" dirty="0"/>
              <a:t>uncontrolled</a:t>
            </a:r>
            <a:r>
              <a:rPr lang="en-US" dirty="0"/>
              <a:t> — new information can easily </a:t>
            </a:r>
            <a:r>
              <a:rPr lang="en-US" b="1" dirty="0"/>
              <a:t>overwrite</a:t>
            </a:r>
            <a:r>
              <a:rPr lang="en-US" dirty="0"/>
              <a:t> older, still-relevant information.</a:t>
            </a:r>
          </a:p>
          <a:p>
            <a:endParaRPr lang="en-US" dirty="0"/>
          </a:p>
          <a:p>
            <a:endParaRPr lang="en-US" dirty="0"/>
          </a:p>
          <a:p>
            <a:endParaRPr lang="en-US" dirty="0"/>
          </a:p>
          <a:p>
            <a:r>
              <a:rPr lang="en-US" dirty="0"/>
              <a:t>This is why </a:t>
            </a:r>
            <a:r>
              <a:rPr lang="en-US" b="1" dirty="0"/>
              <a:t>LSTMs</a:t>
            </a:r>
            <a:r>
              <a:rPr lang="en-US" dirty="0"/>
              <a:t> and </a:t>
            </a:r>
            <a:r>
              <a:rPr lang="en-US" b="1" dirty="0"/>
              <a:t>GRUs</a:t>
            </a:r>
            <a:r>
              <a:rPr lang="en-US" dirty="0"/>
              <a:t> were invented — they use </a:t>
            </a:r>
            <a:r>
              <a:rPr lang="en-US" b="1" dirty="0"/>
              <a:t>gates</a:t>
            </a:r>
            <a:r>
              <a:rPr lang="en-US" dirty="0"/>
              <a:t> to control information flow and preserve relevant gradients across longer sequences.</a:t>
            </a:r>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88</a:t>
            </a:fld>
            <a:endParaRPr lang="en-BE"/>
          </a:p>
        </p:txBody>
      </p:sp>
    </p:spTree>
    <p:extLst>
      <p:ext uri="{BB962C8B-B14F-4D97-AF65-F5344CB8AC3E}">
        <p14:creationId xmlns:p14="http://schemas.microsoft.com/office/powerpoint/2010/main" val="41192257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Memory state, cell state or long-term memory, next to the hidden state</a:t>
            </a:r>
          </a:p>
          <a:p>
            <a:endParaRPr lang="en-US" b="1" dirty="0"/>
          </a:p>
          <a:p>
            <a:r>
              <a:rPr lang="en-US" b="1" dirty="0"/>
              <a:t>What to remember</a:t>
            </a:r>
            <a:r>
              <a:rPr lang="en-US" dirty="0"/>
              <a:t> (keep relevant long-term info): input gate</a:t>
            </a:r>
          </a:p>
          <a:p>
            <a:r>
              <a:rPr lang="en-US" b="1" dirty="0"/>
              <a:t>What to forget</a:t>
            </a:r>
            <a:r>
              <a:rPr lang="en-US" dirty="0"/>
              <a:t> (discard outdated or irrelevant long-term info): forget gate</a:t>
            </a:r>
          </a:p>
          <a:p>
            <a:endParaRPr lang="en-US" dirty="0"/>
          </a:p>
          <a:p>
            <a:r>
              <a:rPr lang="en-US" b="1" dirty="0"/>
              <a:t>What to output</a:t>
            </a:r>
            <a:r>
              <a:rPr lang="en-US" dirty="0"/>
              <a:t> (update the hidden state): output gate</a:t>
            </a:r>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89</a:t>
            </a:fld>
            <a:endParaRPr lang="en-BE"/>
          </a:p>
        </p:txBody>
      </p:sp>
    </p:spTree>
    <p:extLst>
      <p:ext uri="{BB962C8B-B14F-4D97-AF65-F5344CB8AC3E}">
        <p14:creationId xmlns:p14="http://schemas.microsoft.com/office/powerpoint/2010/main" val="2314417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Working</a:t>
            </a:r>
            <a:r>
              <a:rPr lang="nl-BE" dirty="0"/>
              <a:t>-memory = </a:t>
            </a:r>
            <a:r>
              <a:rPr lang="nl-BE" dirty="0" err="1"/>
              <a:t>hidden</a:t>
            </a:r>
            <a:r>
              <a:rPr lang="nl-BE" dirty="0"/>
              <a:t> state</a:t>
            </a:r>
          </a:p>
          <a:p>
            <a:r>
              <a:rPr lang="nl-BE" dirty="0"/>
              <a:t>Long-term memory = </a:t>
            </a:r>
            <a:r>
              <a:rPr lang="nl-BE" dirty="0" err="1"/>
              <a:t>cell</a:t>
            </a:r>
            <a:r>
              <a:rPr lang="nl-BE" dirty="0"/>
              <a:t> state</a:t>
            </a:r>
          </a:p>
        </p:txBody>
      </p:sp>
      <p:sp>
        <p:nvSpPr>
          <p:cNvPr id="4" name="Slide Number Placeholder 3"/>
          <p:cNvSpPr>
            <a:spLocks noGrp="1"/>
          </p:cNvSpPr>
          <p:nvPr>
            <p:ph type="sldNum" sz="quarter" idx="5"/>
          </p:nvPr>
        </p:nvSpPr>
        <p:spPr/>
        <p:txBody>
          <a:bodyPr/>
          <a:lstStyle/>
          <a:p>
            <a:fld id="{FB1BED02-5B17-F240-BA3D-A18F101907BD}" type="slidenum">
              <a:rPr lang="en-BE" smtClean="0"/>
              <a:t>90</a:t>
            </a:fld>
            <a:endParaRPr lang="en-BE"/>
          </a:p>
        </p:txBody>
      </p:sp>
    </p:spTree>
    <p:extLst>
      <p:ext uri="{BB962C8B-B14F-4D97-AF65-F5344CB8AC3E}">
        <p14:creationId xmlns:p14="http://schemas.microsoft.com/office/powerpoint/2010/main" val="19393953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Feedback loop is simple trainable network</a:t>
            </a:r>
          </a:p>
          <a:p>
            <a:endParaRPr lang="en-US" dirty="0"/>
          </a:p>
          <a:p>
            <a:r>
              <a:rPr lang="en-US" dirty="0"/>
              <a:t>Cell state or long-term memory</a:t>
            </a:r>
          </a:p>
          <a:p>
            <a:r>
              <a:rPr lang="en-US" dirty="0"/>
              <a:t>This is the </a:t>
            </a:r>
            <a:r>
              <a:rPr lang="en-US" b="1" dirty="0"/>
              <a:t>main memory</a:t>
            </a:r>
            <a:r>
              <a:rPr lang="en-US" dirty="0"/>
              <a:t> of the LSTM — a kind of “conveyor belt” that runs through the sequence.</a:t>
            </a:r>
          </a:p>
          <a:p>
            <a:r>
              <a:rPr lang="en-US" dirty="0"/>
              <a:t>Information can </a:t>
            </a:r>
            <a:r>
              <a:rPr lang="en-US" b="1" dirty="0"/>
              <a:t>flow along it with minimal changes</a:t>
            </a:r>
            <a:r>
              <a:rPr lang="en-US" dirty="0"/>
              <a:t>, allowing the model to remember things over many timesteps.</a:t>
            </a:r>
          </a:p>
          <a:p>
            <a:r>
              <a:rPr lang="en-US" dirty="0"/>
              <a:t>The </a:t>
            </a:r>
            <a:r>
              <a:rPr lang="en-US" b="1" dirty="0"/>
              <a:t>forget gate</a:t>
            </a:r>
            <a:r>
              <a:rPr lang="en-US" dirty="0"/>
              <a:t> and </a:t>
            </a:r>
            <a:r>
              <a:rPr lang="en-US" b="1" dirty="0"/>
              <a:t>input gate</a:t>
            </a:r>
            <a:r>
              <a:rPr lang="en-US" dirty="0"/>
              <a:t> decide what gets </a:t>
            </a:r>
            <a:r>
              <a:rPr lang="en-US" b="1" dirty="0"/>
              <a:t>removed</a:t>
            </a:r>
            <a:r>
              <a:rPr lang="en-US" dirty="0"/>
              <a:t> or </a:t>
            </a:r>
            <a:r>
              <a:rPr lang="en-US" b="1" dirty="0"/>
              <a:t>added</a:t>
            </a:r>
            <a:r>
              <a:rPr lang="en-US" dirty="0"/>
              <a:t> to this memory.</a:t>
            </a:r>
          </a:p>
          <a:p>
            <a:r>
              <a:rPr lang="en-US" dirty="0"/>
              <a:t>Because it can carry information almost unchanged, it helps solve the </a:t>
            </a:r>
            <a:r>
              <a:rPr lang="en-US" b="1" dirty="0"/>
              <a:t>vanishing gradient problem</a:t>
            </a:r>
            <a:r>
              <a:rPr lang="en-US" dirty="0"/>
              <a:t>.</a:t>
            </a:r>
          </a:p>
          <a:p>
            <a:endParaRPr lang="nl-BE" dirty="0"/>
          </a:p>
          <a:p>
            <a:r>
              <a:rPr lang="nl-BE" dirty="0" err="1"/>
              <a:t>Hidden</a:t>
            </a:r>
            <a:r>
              <a:rPr lang="nl-BE" dirty="0"/>
              <a:t> state or short-term memory</a:t>
            </a:r>
          </a:p>
          <a:p>
            <a:r>
              <a:rPr lang="en-US" dirty="0"/>
              <a:t>The hidden state is derived from the cell state.</a:t>
            </a:r>
          </a:p>
          <a:p>
            <a:r>
              <a:rPr lang="en-US" dirty="0"/>
              <a:t>It represents </a:t>
            </a:r>
            <a:r>
              <a:rPr lang="en-US" b="1" dirty="0"/>
              <a:t>what the LSTM “shows” to the next layer or timestep</a:t>
            </a:r>
            <a:r>
              <a:rPr lang="en-US" dirty="0"/>
              <a:t> — the </a:t>
            </a:r>
            <a:r>
              <a:rPr lang="en-US" i="1" dirty="0"/>
              <a:t>visible</a:t>
            </a:r>
            <a:r>
              <a:rPr lang="en-US" dirty="0"/>
              <a:t> part of its understanding at that moment.</a:t>
            </a:r>
          </a:p>
          <a:p>
            <a:r>
              <a:rPr lang="en-US" dirty="0"/>
              <a:t>The </a:t>
            </a:r>
            <a:r>
              <a:rPr lang="en-US" b="1" dirty="0"/>
              <a:t>output gate</a:t>
            </a:r>
            <a:r>
              <a:rPr lang="en-US" dirty="0"/>
              <a:t> controls how much of the cell state is revealed through the hidden state.</a:t>
            </a:r>
          </a:p>
          <a:p>
            <a:r>
              <a:rPr lang="en-US" dirty="0"/>
              <a:t>Because it changes more rapidly, it captures </a:t>
            </a:r>
            <a:r>
              <a:rPr lang="en-US" b="1" dirty="0"/>
              <a:t>short-term, contextual information</a:t>
            </a:r>
            <a:r>
              <a:rPr lang="en-US" dirty="0"/>
              <a:t> — the current interpretation of the sequence.</a:t>
            </a:r>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91</a:t>
            </a:fld>
            <a:endParaRPr lang="en-BE"/>
          </a:p>
        </p:txBody>
      </p:sp>
    </p:spTree>
    <p:extLst>
      <p:ext uri="{BB962C8B-B14F-4D97-AF65-F5344CB8AC3E}">
        <p14:creationId xmlns:p14="http://schemas.microsoft.com/office/powerpoint/2010/main" val="40728820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Cell state or long-term memory</a:t>
            </a:r>
          </a:p>
          <a:p>
            <a:r>
              <a:rPr lang="en-US" dirty="0"/>
              <a:t>This is the </a:t>
            </a:r>
            <a:r>
              <a:rPr lang="en-US" b="1" dirty="0"/>
              <a:t>main memory</a:t>
            </a:r>
            <a:r>
              <a:rPr lang="en-US" dirty="0"/>
              <a:t> of the LSTM — a kind of “conveyor belt” that runs through the sequence.</a:t>
            </a:r>
          </a:p>
          <a:p>
            <a:r>
              <a:rPr lang="en-US" dirty="0"/>
              <a:t>Information can </a:t>
            </a:r>
            <a:r>
              <a:rPr lang="en-US" b="1" dirty="0"/>
              <a:t>flow along it with minimal changes</a:t>
            </a:r>
            <a:r>
              <a:rPr lang="en-US" dirty="0"/>
              <a:t>, allowing the model to remember things over many timesteps.</a:t>
            </a:r>
          </a:p>
          <a:p>
            <a:r>
              <a:rPr lang="en-US" dirty="0"/>
              <a:t>The </a:t>
            </a:r>
            <a:r>
              <a:rPr lang="en-US" b="1" dirty="0"/>
              <a:t>forget gate</a:t>
            </a:r>
            <a:r>
              <a:rPr lang="en-US" dirty="0"/>
              <a:t> and </a:t>
            </a:r>
            <a:r>
              <a:rPr lang="en-US" b="1" dirty="0"/>
              <a:t>input gate</a:t>
            </a:r>
            <a:r>
              <a:rPr lang="en-US" dirty="0"/>
              <a:t> decide what gets </a:t>
            </a:r>
            <a:r>
              <a:rPr lang="en-US" b="1" dirty="0"/>
              <a:t>removed</a:t>
            </a:r>
            <a:r>
              <a:rPr lang="en-US" dirty="0"/>
              <a:t> or </a:t>
            </a:r>
            <a:r>
              <a:rPr lang="en-US" b="1" dirty="0"/>
              <a:t>added</a:t>
            </a:r>
            <a:r>
              <a:rPr lang="en-US" dirty="0"/>
              <a:t> to this memory.</a:t>
            </a:r>
          </a:p>
          <a:p>
            <a:r>
              <a:rPr lang="en-US" dirty="0"/>
              <a:t>Because it can carry information almost unchanged, it helps solve the </a:t>
            </a:r>
            <a:r>
              <a:rPr lang="en-US" b="1" dirty="0"/>
              <a:t>vanishing gradient problem</a:t>
            </a:r>
            <a:r>
              <a:rPr lang="en-US" dirty="0"/>
              <a:t>.</a:t>
            </a:r>
          </a:p>
          <a:p>
            <a:endParaRPr lang="nl-BE" dirty="0"/>
          </a:p>
          <a:p>
            <a:r>
              <a:rPr lang="nl-BE" dirty="0" err="1"/>
              <a:t>Hidden</a:t>
            </a:r>
            <a:r>
              <a:rPr lang="nl-BE" dirty="0"/>
              <a:t> state or short-term memory</a:t>
            </a:r>
          </a:p>
          <a:p>
            <a:r>
              <a:rPr lang="en-US" dirty="0"/>
              <a:t>The hidden state is derived from the cell state.</a:t>
            </a:r>
          </a:p>
          <a:p>
            <a:r>
              <a:rPr lang="en-US" dirty="0"/>
              <a:t>It represents </a:t>
            </a:r>
            <a:r>
              <a:rPr lang="en-US" b="1" dirty="0"/>
              <a:t>what the LSTM “shows” to the next layer or timestep</a:t>
            </a:r>
            <a:r>
              <a:rPr lang="en-US" dirty="0"/>
              <a:t> — the </a:t>
            </a:r>
            <a:r>
              <a:rPr lang="en-US" i="1" dirty="0"/>
              <a:t>visible</a:t>
            </a:r>
            <a:r>
              <a:rPr lang="en-US" dirty="0"/>
              <a:t> part of its understanding at that moment.</a:t>
            </a:r>
          </a:p>
          <a:p>
            <a:r>
              <a:rPr lang="en-US" dirty="0"/>
              <a:t>The </a:t>
            </a:r>
            <a:r>
              <a:rPr lang="en-US" b="1" dirty="0"/>
              <a:t>output gate</a:t>
            </a:r>
            <a:r>
              <a:rPr lang="en-US" dirty="0"/>
              <a:t> controls how much of the cell state is revealed through the hidden state.</a:t>
            </a:r>
          </a:p>
          <a:p>
            <a:r>
              <a:rPr lang="en-US" dirty="0"/>
              <a:t>Because it changes more rapidly, it captures </a:t>
            </a:r>
            <a:r>
              <a:rPr lang="en-US" b="1" dirty="0"/>
              <a:t>short-term, contextual information</a:t>
            </a:r>
            <a:r>
              <a:rPr lang="en-US" dirty="0"/>
              <a:t> — the current interpretation of the sequence.</a:t>
            </a:r>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92</a:t>
            </a:fld>
            <a:endParaRPr lang="en-BE"/>
          </a:p>
        </p:txBody>
      </p:sp>
    </p:spTree>
    <p:extLst>
      <p:ext uri="{BB962C8B-B14F-4D97-AF65-F5344CB8AC3E}">
        <p14:creationId xmlns:p14="http://schemas.microsoft.com/office/powerpoint/2010/main" val="3565094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Cell state or long-term memory</a:t>
            </a:r>
          </a:p>
          <a:p>
            <a:r>
              <a:rPr lang="en-US" dirty="0"/>
              <a:t>This is the </a:t>
            </a:r>
            <a:r>
              <a:rPr lang="en-US" b="1" dirty="0"/>
              <a:t>main memory</a:t>
            </a:r>
            <a:r>
              <a:rPr lang="en-US" dirty="0"/>
              <a:t> of the LSTM — a kind of “conveyor belt” that runs through the sequence.</a:t>
            </a:r>
          </a:p>
          <a:p>
            <a:r>
              <a:rPr lang="en-US" dirty="0"/>
              <a:t>Information can </a:t>
            </a:r>
            <a:r>
              <a:rPr lang="en-US" b="1" dirty="0"/>
              <a:t>flow along it with minimal changes</a:t>
            </a:r>
            <a:r>
              <a:rPr lang="en-US" dirty="0"/>
              <a:t>, allowing the model to remember things over many timesteps.</a:t>
            </a:r>
          </a:p>
          <a:p>
            <a:r>
              <a:rPr lang="en-US" dirty="0"/>
              <a:t>The </a:t>
            </a:r>
            <a:r>
              <a:rPr lang="en-US" b="1" dirty="0"/>
              <a:t>forget gate</a:t>
            </a:r>
            <a:r>
              <a:rPr lang="en-US" dirty="0"/>
              <a:t> and </a:t>
            </a:r>
            <a:r>
              <a:rPr lang="en-US" b="1" dirty="0"/>
              <a:t>input gate</a:t>
            </a:r>
            <a:r>
              <a:rPr lang="en-US" dirty="0"/>
              <a:t> decide what gets </a:t>
            </a:r>
            <a:r>
              <a:rPr lang="en-US" b="1" dirty="0"/>
              <a:t>removed</a:t>
            </a:r>
            <a:r>
              <a:rPr lang="en-US" dirty="0"/>
              <a:t> or </a:t>
            </a:r>
            <a:r>
              <a:rPr lang="en-US" b="1" dirty="0"/>
              <a:t>added</a:t>
            </a:r>
            <a:r>
              <a:rPr lang="en-US" dirty="0"/>
              <a:t> to this memory.</a:t>
            </a:r>
          </a:p>
          <a:p>
            <a:r>
              <a:rPr lang="en-US" dirty="0"/>
              <a:t>Because it can carry information almost unchanged, it helps solve the </a:t>
            </a:r>
            <a:r>
              <a:rPr lang="en-US" b="1" dirty="0"/>
              <a:t>vanishing gradient problem</a:t>
            </a:r>
            <a:r>
              <a:rPr lang="en-US" dirty="0"/>
              <a:t>.</a:t>
            </a:r>
          </a:p>
          <a:p>
            <a:endParaRPr lang="nl-BE" dirty="0"/>
          </a:p>
          <a:p>
            <a:r>
              <a:rPr lang="nl-BE" dirty="0" err="1"/>
              <a:t>Hidden</a:t>
            </a:r>
            <a:r>
              <a:rPr lang="nl-BE" dirty="0"/>
              <a:t> state or short-term memory</a:t>
            </a:r>
          </a:p>
          <a:p>
            <a:r>
              <a:rPr lang="en-US" dirty="0"/>
              <a:t>The hidden state is derived from the cell state.</a:t>
            </a:r>
          </a:p>
          <a:p>
            <a:r>
              <a:rPr lang="en-US" dirty="0"/>
              <a:t>It represents </a:t>
            </a:r>
            <a:r>
              <a:rPr lang="en-US" b="1" dirty="0"/>
              <a:t>what the LSTM “shows” to the next layer or timestep</a:t>
            </a:r>
            <a:r>
              <a:rPr lang="en-US" dirty="0"/>
              <a:t> — the </a:t>
            </a:r>
            <a:r>
              <a:rPr lang="en-US" i="1" dirty="0"/>
              <a:t>visible</a:t>
            </a:r>
            <a:r>
              <a:rPr lang="en-US" dirty="0"/>
              <a:t> part of its understanding at that moment.</a:t>
            </a:r>
          </a:p>
          <a:p>
            <a:r>
              <a:rPr lang="en-US" dirty="0"/>
              <a:t>The </a:t>
            </a:r>
            <a:r>
              <a:rPr lang="en-US" b="1" dirty="0"/>
              <a:t>output gate</a:t>
            </a:r>
            <a:r>
              <a:rPr lang="en-US" dirty="0"/>
              <a:t> controls how much of the cell state is revealed through the hidden state.</a:t>
            </a:r>
          </a:p>
          <a:p>
            <a:r>
              <a:rPr lang="en-US" dirty="0"/>
              <a:t>Because it changes more rapidly, it captures </a:t>
            </a:r>
            <a:r>
              <a:rPr lang="en-US" b="1" dirty="0"/>
              <a:t>short-term, contextual information</a:t>
            </a:r>
            <a:r>
              <a:rPr lang="en-US" dirty="0"/>
              <a:t> — the current interpretation of the sequence.</a:t>
            </a:r>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93</a:t>
            </a:fld>
            <a:endParaRPr lang="en-BE"/>
          </a:p>
        </p:txBody>
      </p:sp>
    </p:spTree>
    <p:extLst>
      <p:ext uri="{BB962C8B-B14F-4D97-AF65-F5344CB8AC3E}">
        <p14:creationId xmlns:p14="http://schemas.microsoft.com/office/powerpoint/2010/main" val="10683293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single LSTM layer</a:t>
            </a:r>
            <a:r>
              <a:rPr lang="en-US" dirty="0"/>
              <a:t> processes the input sequence and outputs a sequence of </a:t>
            </a:r>
            <a:r>
              <a:rPr lang="en-US" b="1" dirty="0"/>
              <a:t>hidden states</a:t>
            </a:r>
            <a:r>
              <a:rPr lang="en-US" dirty="0"/>
              <a:t> — one per word.</a:t>
            </a:r>
          </a:p>
          <a:p>
            <a:r>
              <a:rPr lang="en-US" dirty="0"/>
              <a:t>In a </a:t>
            </a:r>
            <a:r>
              <a:rPr lang="en-US" b="1" dirty="0"/>
              <a:t>stacked LSTM</a:t>
            </a:r>
            <a:r>
              <a:rPr lang="en-US" dirty="0"/>
              <a:t>, those hidden states become the </a:t>
            </a:r>
            <a:r>
              <a:rPr lang="en-US" b="1" dirty="0"/>
              <a:t>inputs</a:t>
            </a:r>
            <a:r>
              <a:rPr lang="en-US" dirty="0"/>
              <a:t> to another LSTM layer above it.</a:t>
            </a:r>
          </a:p>
          <a:p>
            <a:r>
              <a:rPr lang="en-US" dirty="0"/>
              <a:t>This is how models capture </a:t>
            </a:r>
            <a:r>
              <a:rPr lang="en-US" b="1" dirty="0"/>
              <a:t>more complex patterns</a:t>
            </a:r>
            <a:r>
              <a:rPr lang="en-US" dirty="0"/>
              <a:t> in language.</a:t>
            </a:r>
          </a:p>
          <a:p>
            <a:endParaRPr lang="en-US" dirty="0"/>
          </a:p>
          <a:p>
            <a:r>
              <a:rPr lang="en-US" b="1" dirty="0"/>
              <a:t>Lower layers </a:t>
            </a:r>
            <a:r>
              <a:rPr lang="en-US" dirty="0"/>
              <a:t>Basic patterns: word meanings, short-range dependencies (syntax) “Grammar layer”</a:t>
            </a:r>
          </a:p>
          <a:p>
            <a:r>
              <a:rPr lang="en-US" b="1" dirty="0"/>
              <a:t>Middle layers </a:t>
            </a:r>
            <a:r>
              <a:rPr lang="en-US" dirty="0"/>
              <a:t>Phrases, local semantic relations “Phrase layer”</a:t>
            </a:r>
          </a:p>
          <a:p>
            <a:r>
              <a:rPr lang="en-US" b="1" dirty="0"/>
              <a:t>Higher layers </a:t>
            </a:r>
            <a:r>
              <a:rPr lang="en-US" dirty="0"/>
              <a:t>Global sentence meaning, long-range context “Meaning layer”</a:t>
            </a:r>
          </a:p>
          <a:p>
            <a:endParaRPr lang="nl-BE" dirty="0"/>
          </a:p>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94</a:t>
            </a:fld>
            <a:endParaRPr lang="en-BE"/>
          </a:p>
        </p:txBody>
      </p:sp>
    </p:spTree>
    <p:extLst>
      <p:ext uri="{BB962C8B-B14F-4D97-AF65-F5344CB8AC3E}">
        <p14:creationId xmlns:p14="http://schemas.microsoft.com/office/powerpoint/2010/main" val="3171137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Two</a:t>
            </a:r>
            <a:r>
              <a:rPr lang="nl-BE" dirty="0"/>
              <a:t> </a:t>
            </a:r>
            <a:r>
              <a:rPr lang="nl-BE" dirty="0" err="1"/>
              <a:t>main</a:t>
            </a:r>
            <a:r>
              <a:rPr lang="nl-BE" dirty="0"/>
              <a:t> </a:t>
            </a:r>
            <a:r>
              <a:rPr lang="nl-BE" dirty="0" err="1"/>
              <a:t>Process</a:t>
            </a:r>
            <a:r>
              <a:rPr lang="nl-BE" dirty="0"/>
              <a:t> types</a:t>
            </a:r>
          </a:p>
          <a:p>
            <a:r>
              <a:rPr lang="nl-BE" dirty="0" err="1"/>
              <a:t>Linear</a:t>
            </a:r>
            <a:r>
              <a:rPr lang="nl-BE" dirty="0"/>
              <a:t> workflow </a:t>
            </a:r>
            <a:r>
              <a:rPr lang="nl-BE" dirty="0" err="1"/>
              <a:t>vs</a:t>
            </a:r>
            <a:r>
              <a:rPr lang="nl-BE" dirty="0"/>
              <a:t> Complex workflow </a:t>
            </a:r>
            <a:r>
              <a:rPr lang="nl-BE" dirty="0" err="1"/>
              <a:t>where</a:t>
            </a:r>
            <a:r>
              <a:rPr lang="nl-BE" dirty="0"/>
              <a:t> </a:t>
            </a:r>
            <a:r>
              <a:rPr lang="nl-BE" dirty="0" err="1"/>
              <a:t>roles</a:t>
            </a:r>
            <a:r>
              <a:rPr lang="nl-BE" dirty="0"/>
              <a:t> </a:t>
            </a:r>
            <a:r>
              <a:rPr lang="nl-BE" dirty="0" err="1"/>
              <a:t>and</a:t>
            </a:r>
            <a:r>
              <a:rPr lang="nl-BE" dirty="0"/>
              <a:t> planning </a:t>
            </a:r>
            <a:r>
              <a:rPr lang="nl-BE" dirty="0" err="1"/>
              <a:t>evolve</a:t>
            </a:r>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11</a:t>
            </a:fld>
            <a:endParaRPr lang="en-BE"/>
          </a:p>
        </p:txBody>
      </p:sp>
    </p:spTree>
    <p:extLst>
      <p:ext uri="{BB962C8B-B14F-4D97-AF65-F5344CB8AC3E}">
        <p14:creationId xmlns:p14="http://schemas.microsoft.com/office/powerpoint/2010/main" val="11575360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6A4E9-3121-DE66-3869-782DD5EC3B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A47C1B-FEF9-071F-9E06-1424F239BF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C368D4-2CFB-B4B7-1EF7-3674357632EB}"/>
              </a:ext>
            </a:extLst>
          </p:cNvPr>
          <p:cNvSpPr>
            <a:spLocks noGrp="1"/>
          </p:cNvSpPr>
          <p:nvPr>
            <p:ph type="body" idx="1"/>
          </p:nvPr>
        </p:nvSpPr>
        <p:spPr/>
        <p:txBody>
          <a:bodyPr/>
          <a:lstStyle/>
          <a:p>
            <a:endParaRPr lang="nl-BE" dirty="0"/>
          </a:p>
          <a:p>
            <a:endParaRPr lang="nl-BE" dirty="0"/>
          </a:p>
        </p:txBody>
      </p:sp>
      <p:sp>
        <p:nvSpPr>
          <p:cNvPr id="4" name="Slide Number Placeholder 3">
            <a:extLst>
              <a:ext uri="{FF2B5EF4-FFF2-40B4-BE49-F238E27FC236}">
                <a16:creationId xmlns:a16="http://schemas.microsoft.com/office/drawing/2014/main" id="{A259DE23-B128-83AA-0D8C-CB41ABFA6692}"/>
              </a:ext>
            </a:extLst>
          </p:cNvPr>
          <p:cNvSpPr>
            <a:spLocks noGrp="1"/>
          </p:cNvSpPr>
          <p:nvPr>
            <p:ph type="sldNum" sz="quarter" idx="5"/>
          </p:nvPr>
        </p:nvSpPr>
        <p:spPr/>
        <p:txBody>
          <a:bodyPr/>
          <a:lstStyle/>
          <a:p>
            <a:fld id="{FB1BED02-5B17-F240-BA3D-A18F101907BD}" type="slidenum">
              <a:rPr lang="en-BE" smtClean="0"/>
              <a:t>95</a:t>
            </a:fld>
            <a:endParaRPr lang="en-BE"/>
          </a:p>
        </p:txBody>
      </p:sp>
    </p:spTree>
    <p:extLst>
      <p:ext uri="{BB962C8B-B14F-4D97-AF65-F5344CB8AC3E}">
        <p14:creationId xmlns:p14="http://schemas.microsoft.com/office/powerpoint/2010/main" val="41342951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3F557-7DEC-7EDF-6CA8-1D92A3FAEF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7B2E01-10F9-B7B4-94B0-63DC3A8853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6417BC-126C-1E98-9F57-1EDF7582DB7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200" kern="1200" dirty="0" err="1">
                <a:solidFill>
                  <a:schemeClr val="tx1"/>
                </a:solidFill>
                <a:latin typeface="+mn-lt"/>
                <a:ea typeface="+mn-ea"/>
                <a:cs typeface="+mn-cs"/>
              </a:rPr>
              <a:t>Still</a:t>
            </a:r>
            <a:r>
              <a:rPr lang="nl-BE" sz="1200" kern="1200" dirty="0">
                <a:solidFill>
                  <a:schemeClr val="tx1"/>
                </a:solidFill>
                <a:latin typeface="+mn-lt"/>
                <a:ea typeface="+mn-ea"/>
                <a:cs typeface="+mn-cs"/>
              </a:rPr>
              <a:t> </a:t>
            </a:r>
            <a:r>
              <a:rPr lang="nl-BE" sz="1200" kern="1200" dirty="0" err="1">
                <a:solidFill>
                  <a:schemeClr val="tx1"/>
                </a:solidFill>
                <a:latin typeface="+mn-lt"/>
                <a:ea typeface="+mn-ea"/>
                <a:cs typeface="+mn-cs"/>
              </a:rPr>
              <a:t>limited</a:t>
            </a:r>
            <a:r>
              <a:rPr lang="nl-BE" sz="1200" kern="1200" dirty="0">
                <a:solidFill>
                  <a:schemeClr val="tx1"/>
                </a:solidFill>
                <a:latin typeface="+mn-lt"/>
                <a:ea typeface="+mn-ea"/>
                <a:cs typeface="+mn-cs"/>
              </a:rPr>
              <a:t> </a:t>
            </a:r>
            <a:r>
              <a:rPr lang="nl-BE" sz="1200" kern="1200" dirty="0" err="1">
                <a:solidFill>
                  <a:schemeClr val="tx1"/>
                </a:solidFill>
                <a:latin typeface="+mn-lt"/>
                <a:ea typeface="+mn-ea"/>
                <a:cs typeface="+mn-cs"/>
              </a:rPr>
              <a:t>for</a:t>
            </a:r>
            <a:r>
              <a:rPr lang="nl-BE" sz="1200" kern="1200" dirty="0">
                <a:solidFill>
                  <a:schemeClr val="tx1"/>
                </a:solidFill>
                <a:latin typeface="+mn-lt"/>
                <a:ea typeface="+mn-ea"/>
                <a:cs typeface="+mn-cs"/>
              </a:rPr>
              <a:t> large-</a:t>
            </a:r>
            <a:r>
              <a:rPr lang="nl-BE" sz="1200" kern="1200" dirty="0" err="1">
                <a:solidFill>
                  <a:schemeClr val="tx1"/>
                </a:solidFill>
                <a:latin typeface="+mn-lt"/>
                <a:ea typeface="+mn-ea"/>
                <a:cs typeface="+mn-cs"/>
              </a:rPr>
              <a:t>scale</a:t>
            </a:r>
            <a:r>
              <a:rPr lang="nl-BE" sz="1200" kern="1200" dirty="0">
                <a:solidFill>
                  <a:schemeClr val="tx1"/>
                </a:solidFill>
                <a:latin typeface="+mn-lt"/>
                <a:ea typeface="+mn-ea"/>
                <a:cs typeface="+mn-cs"/>
              </a:rPr>
              <a:t> </a:t>
            </a:r>
            <a:r>
              <a:rPr lang="nl-BE" sz="1200" kern="1200" dirty="0" err="1">
                <a:solidFill>
                  <a:schemeClr val="tx1"/>
                </a:solidFill>
                <a:latin typeface="+mn-lt"/>
                <a:ea typeface="+mn-ea"/>
                <a:cs typeface="+mn-cs"/>
              </a:rPr>
              <a:t>language</a:t>
            </a:r>
            <a:r>
              <a:rPr lang="nl-BE" sz="1200" kern="1200" dirty="0">
                <a:solidFill>
                  <a:schemeClr val="tx1"/>
                </a:solidFill>
                <a:latin typeface="+mn-lt"/>
                <a:ea typeface="+mn-ea"/>
                <a:cs typeface="+mn-cs"/>
              </a:rPr>
              <a:t> </a:t>
            </a:r>
            <a:r>
              <a:rPr lang="nl-BE" sz="1200" kern="1200" dirty="0" err="1">
                <a:solidFill>
                  <a:schemeClr val="tx1"/>
                </a:solidFill>
                <a:latin typeface="+mn-lt"/>
                <a:ea typeface="+mn-ea"/>
                <a:cs typeface="+mn-cs"/>
              </a:rPr>
              <a:t>modeling</a:t>
            </a:r>
            <a:r>
              <a:rPr lang="nl-BE" sz="1200" kern="1200" dirty="0">
                <a:solidFill>
                  <a:schemeClr val="tx1"/>
                </a:solidFill>
                <a:latin typeface="+mn-lt"/>
                <a:ea typeface="+mn-ea"/>
                <a:cs typeface="+mn-cs"/>
              </a:rPr>
              <a:t>, </a:t>
            </a:r>
            <a:r>
              <a:rPr lang="nl-BE" sz="1200" kern="1200" dirty="0" err="1">
                <a:solidFill>
                  <a:schemeClr val="tx1"/>
                </a:solidFill>
                <a:latin typeface="+mn-lt"/>
                <a:ea typeface="+mn-ea"/>
                <a:cs typeface="+mn-cs"/>
              </a:rPr>
              <a:t>because</a:t>
            </a:r>
            <a:r>
              <a:rPr lang="nl-BE" sz="1200" kern="1200" dirty="0">
                <a:solidFill>
                  <a:schemeClr val="tx1"/>
                </a:solidFill>
                <a:latin typeface="+mn-lt"/>
                <a:ea typeface="+mn-ea"/>
                <a:cs typeface="+mn-cs"/>
              </a:rPr>
              <a:t> of:</a:t>
            </a:r>
          </a:p>
          <a:p>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Cannot be parallelized → </a:t>
            </a:r>
            <a:r>
              <a:rPr lang="en-US" i="1" dirty="0"/>
              <a:t>slow training</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Information bottleneck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Poor at modeling documents or long conversations </a:t>
            </a:r>
          </a:p>
          <a:p>
            <a:endParaRPr lang="nl-BE" dirty="0"/>
          </a:p>
        </p:txBody>
      </p:sp>
      <p:sp>
        <p:nvSpPr>
          <p:cNvPr id="4" name="Slide Number Placeholder 3">
            <a:extLst>
              <a:ext uri="{FF2B5EF4-FFF2-40B4-BE49-F238E27FC236}">
                <a16:creationId xmlns:a16="http://schemas.microsoft.com/office/drawing/2014/main" id="{16E7E04E-EC58-57A8-2CC2-619EB344C812}"/>
              </a:ext>
            </a:extLst>
          </p:cNvPr>
          <p:cNvSpPr>
            <a:spLocks noGrp="1"/>
          </p:cNvSpPr>
          <p:nvPr>
            <p:ph type="sldNum" sz="quarter" idx="5"/>
          </p:nvPr>
        </p:nvSpPr>
        <p:spPr/>
        <p:txBody>
          <a:bodyPr/>
          <a:lstStyle/>
          <a:p>
            <a:fld id="{FB1BED02-5B17-F240-BA3D-A18F101907BD}" type="slidenum">
              <a:rPr lang="en-BE" smtClean="0"/>
              <a:t>96</a:t>
            </a:fld>
            <a:endParaRPr lang="en-BE"/>
          </a:p>
        </p:txBody>
      </p:sp>
    </p:spTree>
    <p:extLst>
      <p:ext uri="{BB962C8B-B14F-4D97-AF65-F5344CB8AC3E}">
        <p14:creationId xmlns:p14="http://schemas.microsoft.com/office/powerpoint/2010/main" val="29884206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https://ramsrigoutham.medium.com/9-original-natural-language-processing-jokes-and-puns-8fff52e98887</a:t>
            </a:r>
          </a:p>
        </p:txBody>
      </p:sp>
      <p:sp>
        <p:nvSpPr>
          <p:cNvPr id="4" name="Slide Number Placeholder 3"/>
          <p:cNvSpPr>
            <a:spLocks noGrp="1"/>
          </p:cNvSpPr>
          <p:nvPr>
            <p:ph type="sldNum" sz="quarter" idx="5"/>
          </p:nvPr>
        </p:nvSpPr>
        <p:spPr/>
        <p:txBody>
          <a:bodyPr/>
          <a:lstStyle/>
          <a:p>
            <a:fld id="{FB1BED02-5B17-F240-BA3D-A18F101907BD}" type="slidenum">
              <a:rPr lang="en-BE" smtClean="0"/>
              <a:t>97</a:t>
            </a:fld>
            <a:endParaRPr lang="en-BE"/>
          </a:p>
        </p:txBody>
      </p:sp>
    </p:spTree>
    <p:extLst>
      <p:ext uri="{BB962C8B-B14F-4D97-AF65-F5344CB8AC3E}">
        <p14:creationId xmlns:p14="http://schemas.microsoft.com/office/powerpoint/2010/main" val="23125473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E8BD4-F890-0630-1C5E-E125A5FA7B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E5D564-7566-AB32-2C78-FAD3BA4002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41A5FC-46FC-5FB6-9418-6D228B71AE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847277-527B-2DC8-EC4E-A5116BCA0C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095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https://langchain-ai.github.io/langgraph/concepts/#langgraph</a:t>
            </a:r>
          </a:p>
          <a:p>
            <a:endParaRPr lang="en-US" dirty="0"/>
          </a:p>
          <a:p>
            <a:r>
              <a:rPr lang="en-US" b="1" dirty="0"/>
              <a:t>Short-term memory</a:t>
            </a:r>
            <a:r>
              <a:rPr lang="en-US" dirty="0"/>
              <a:t> stores context within the current process or conversation</a:t>
            </a:r>
          </a:p>
          <a:p>
            <a:r>
              <a:rPr lang="en-US" b="1" dirty="0"/>
              <a:t>Long-term memory</a:t>
            </a:r>
            <a:r>
              <a:rPr lang="en-US" dirty="0"/>
              <a:t> persists across runs or sessions</a:t>
            </a:r>
          </a:p>
          <a:p>
            <a:r>
              <a:rPr lang="en-US" dirty="0"/>
              <a:t>This memory is often stored as </a:t>
            </a:r>
            <a:r>
              <a:rPr lang="en-US" b="1" dirty="0"/>
              <a:t>embeddings in a vector database</a:t>
            </a:r>
            <a:r>
              <a:rPr lang="en-US" dirty="0"/>
              <a:t>, allowing semantic retrieval of relevant information when needed.</a:t>
            </a:r>
          </a:p>
          <a:p>
            <a:r>
              <a:rPr lang="en-US" dirty="0"/>
              <a:t>Together, short- and long-term memory give agents a sense of </a:t>
            </a:r>
            <a:r>
              <a:rPr lang="en-US" b="1" dirty="0"/>
              <a:t>continuity, learning, and self-improvement</a:t>
            </a:r>
            <a:r>
              <a:rPr lang="en-US" dirty="0"/>
              <a:t> over time.</a:t>
            </a:r>
          </a:p>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12</a:t>
            </a:fld>
            <a:endParaRPr lang="en-BE"/>
          </a:p>
        </p:txBody>
      </p:sp>
    </p:spTree>
    <p:extLst>
      <p:ext uri="{BB962C8B-B14F-4D97-AF65-F5344CB8AC3E}">
        <p14:creationId xmlns:p14="http://schemas.microsoft.com/office/powerpoint/2010/main" val="23472402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12.sv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32.svg"/><Relationship Id="rId4" Type="http://schemas.openxmlformats.org/officeDocument/2006/relationships/image" Target="../media/image3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Master" Target="../slideMasters/slideMaster2.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Master" Target="../slideMasters/slideMaster2.xml"/><Relationship Id="rId5" Type="http://schemas.openxmlformats.org/officeDocument/2006/relationships/image" Target="../media/image65.svg"/><Relationship Id="rId4" Type="http://schemas.openxmlformats.org/officeDocument/2006/relationships/image" Target="../media/image6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7.svg"/><Relationship Id="rId7" Type="http://schemas.openxmlformats.org/officeDocument/2006/relationships/image" Target="../media/image69.svg"/><Relationship Id="rId2" Type="http://schemas.openxmlformats.org/officeDocument/2006/relationships/image" Target="../media/image66.png"/><Relationship Id="rId1" Type="http://schemas.openxmlformats.org/officeDocument/2006/relationships/slideMaster" Target="../slideMasters/slideMaster2.xml"/><Relationship Id="rId6" Type="http://schemas.openxmlformats.org/officeDocument/2006/relationships/image" Target="../media/image58.png"/><Relationship Id="rId5" Type="http://schemas.openxmlformats.org/officeDocument/2006/relationships/image" Target="../media/image68.svg"/><Relationship Id="rId4" Type="http://schemas.openxmlformats.org/officeDocument/2006/relationships/image" Target="../media/image56.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7.svg"/><Relationship Id="rId7" Type="http://schemas.openxmlformats.org/officeDocument/2006/relationships/image" Target="../media/image91.svg"/><Relationship Id="rId2" Type="http://schemas.openxmlformats.org/officeDocument/2006/relationships/image" Target="../media/image86.png"/><Relationship Id="rId1" Type="http://schemas.openxmlformats.org/officeDocument/2006/relationships/slideMaster" Target="../slideMasters/slideMaster3.xml"/><Relationship Id="rId6" Type="http://schemas.openxmlformats.org/officeDocument/2006/relationships/image" Target="../media/image90.png"/><Relationship Id="rId5" Type="http://schemas.openxmlformats.org/officeDocument/2006/relationships/image" Target="../media/image89.svg"/><Relationship Id="rId4" Type="http://schemas.openxmlformats.org/officeDocument/2006/relationships/image" Target="../media/image88.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Master" Target="../slideMasters/slideMaster3.xml"/><Relationship Id="rId5" Type="http://schemas.openxmlformats.org/officeDocument/2006/relationships/image" Target="../media/image97.svg"/><Relationship Id="rId4" Type="http://schemas.openxmlformats.org/officeDocument/2006/relationships/image" Target="../media/image96.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9.svg"/><Relationship Id="rId7" Type="http://schemas.openxmlformats.org/officeDocument/2006/relationships/image" Target="../media/image103.svg"/><Relationship Id="rId2" Type="http://schemas.openxmlformats.org/officeDocument/2006/relationships/image" Target="../media/image98.png"/><Relationship Id="rId1" Type="http://schemas.openxmlformats.org/officeDocument/2006/relationships/slideMaster" Target="../slideMasters/slideMaster3.xml"/><Relationship Id="rId6" Type="http://schemas.openxmlformats.org/officeDocument/2006/relationships/image" Target="../media/image102.png"/><Relationship Id="rId5" Type="http://schemas.openxmlformats.org/officeDocument/2006/relationships/image" Target="../media/image101.svg"/><Relationship Id="rId4" Type="http://schemas.openxmlformats.org/officeDocument/2006/relationships/image" Target="../media/image100.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8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28.svg"/><Relationship Id="rId4" Type="http://schemas.openxmlformats.org/officeDocument/2006/relationships/image" Target="../media/image2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slide 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294B1EA-C359-E80E-E512-45251D3176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138000" y="0"/>
            <a:ext cx="9054000" cy="6349229"/>
          </a:xfrm>
          <a:prstGeom prst="rect">
            <a:avLst/>
          </a:prstGeom>
        </p:spPr>
      </p:pic>
      <p:sp>
        <p:nvSpPr>
          <p:cNvPr id="4" name="Date Placeholder 3">
            <a:extLst>
              <a:ext uri="{FF2B5EF4-FFF2-40B4-BE49-F238E27FC236}">
                <a16:creationId xmlns:a16="http://schemas.microsoft.com/office/drawing/2014/main" id="{C293AEB6-A383-92D6-01E5-872534A72A03}"/>
              </a:ext>
            </a:extLst>
          </p:cNvPr>
          <p:cNvSpPr>
            <a:spLocks noGrp="1"/>
          </p:cNvSpPr>
          <p:nvPr>
            <p:ph type="dt" sz="half" idx="11"/>
          </p:nvPr>
        </p:nvSpPr>
        <p:spPr/>
        <p:txBody>
          <a:bodyPr/>
          <a:lstStyle/>
          <a:p>
            <a:fld id="{700038E0-F866-4A69-B012-FC3E7C7DBCA8}" type="datetime4">
              <a:rPr lang="en-US" smtClean="0"/>
              <a:t>November 13, 2025</a:t>
            </a:fld>
            <a:endParaRPr lang="en-BE"/>
          </a:p>
        </p:txBody>
      </p:sp>
      <p:sp>
        <p:nvSpPr>
          <p:cNvPr id="6" name="Footer Placeholder 5">
            <a:extLst>
              <a:ext uri="{FF2B5EF4-FFF2-40B4-BE49-F238E27FC236}">
                <a16:creationId xmlns:a16="http://schemas.microsoft.com/office/drawing/2014/main" id="{8135C565-F191-4A65-6899-91BC417C5FAE}"/>
              </a:ext>
            </a:extLst>
          </p:cNvPr>
          <p:cNvSpPr>
            <a:spLocks noGrp="1"/>
          </p:cNvSpPr>
          <p:nvPr>
            <p:ph type="ftr" sz="quarter" idx="12"/>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CDCD1A3F-7B5E-E44D-1F76-D31283A60F68}"/>
              </a:ext>
            </a:extLst>
          </p:cNvPr>
          <p:cNvSpPr>
            <a:spLocks noGrp="1"/>
          </p:cNvSpPr>
          <p:nvPr>
            <p:ph type="sldNum" sz="quarter" idx="13"/>
          </p:nvPr>
        </p:nvSpPr>
        <p:spPr/>
        <p:txBody>
          <a:bodyPr/>
          <a:lstStyle/>
          <a:p>
            <a:fld id="{8B70248A-FD0F-534C-919E-E8EB9B0FC062}" type="slidenum">
              <a:rPr lang="en-BE" smtClean="0"/>
              <a:pPr/>
              <a:t>‹#›</a:t>
            </a:fld>
            <a:endParaRPr lang="en-BE"/>
          </a:p>
        </p:txBody>
      </p:sp>
      <p:sp>
        <p:nvSpPr>
          <p:cNvPr id="8" name="Title 8">
            <a:extLst>
              <a:ext uri="{FF2B5EF4-FFF2-40B4-BE49-F238E27FC236}">
                <a16:creationId xmlns:a16="http://schemas.microsoft.com/office/drawing/2014/main" id="{46B43D23-71AD-EACB-C04F-39C550A0C97E}"/>
              </a:ext>
            </a:extLst>
          </p:cNvPr>
          <p:cNvSpPr>
            <a:spLocks noGrp="1"/>
          </p:cNvSpPr>
          <p:nvPr>
            <p:ph type="title" hasCustomPrompt="1"/>
          </p:nvPr>
        </p:nvSpPr>
        <p:spPr>
          <a:xfrm>
            <a:off x="515938" y="2457450"/>
            <a:ext cx="11160123"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10" name="Text Placeholder 3">
            <a:extLst>
              <a:ext uri="{FF2B5EF4-FFF2-40B4-BE49-F238E27FC236}">
                <a16:creationId xmlns:a16="http://schemas.microsoft.com/office/drawing/2014/main" id="{745D4F25-4C23-E0DA-5C7A-D665FC991938}"/>
              </a:ext>
            </a:extLst>
          </p:cNvPr>
          <p:cNvSpPr>
            <a:spLocks noGrp="1"/>
          </p:cNvSpPr>
          <p:nvPr>
            <p:ph type="body" sz="quarter" idx="14" hasCustomPrompt="1"/>
          </p:nvPr>
        </p:nvSpPr>
        <p:spPr>
          <a:xfrm>
            <a:off x="515938" y="4045577"/>
            <a:ext cx="11160123"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grpSp>
        <p:nvGrpSpPr>
          <p:cNvPr id="13" name="Graphic 10">
            <a:extLst>
              <a:ext uri="{FF2B5EF4-FFF2-40B4-BE49-F238E27FC236}">
                <a16:creationId xmlns:a16="http://schemas.microsoft.com/office/drawing/2014/main" id="{51DE751A-7A3F-D6AE-25C3-644EB1427392}"/>
              </a:ext>
            </a:extLst>
          </p:cNvPr>
          <p:cNvGrpSpPr/>
          <p:nvPr userDrawn="1"/>
        </p:nvGrpSpPr>
        <p:grpSpPr>
          <a:xfrm>
            <a:off x="515936" y="512763"/>
            <a:ext cx="2144749" cy="508682"/>
            <a:chOff x="419100" y="2082800"/>
            <a:chExt cx="7770288" cy="1842923"/>
          </a:xfrm>
          <a:solidFill>
            <a:schemeClr val="bg2"/>
          </a:solidFill>
        </p:grpSpPr>
        <p:sp>
          <p:nvSpPr>
            <p:cNvPr id="14" name="Freeform 13">
              <a:extLst>
                <a:ext uri="{FF2B5EF4-FFF2-40B4-BE49-F238E27FC236}">
                  <a16:creationId xmlns:a16="http://schemas.microsoft.com/office/drawing/2014/main" id="{F276C2D8-1CCA-9313-263C-BE7BA6F030B8}"/>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1400BD0D-DF42-6125-4F75-BB6A1C417CD6}"/>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0A7A548C-8071-4F5D-70A2-09A363BF8933}"/>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232621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ofdstukslide 2">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0C7DC0E9-206B-3EC5-5A9A-91594C0EE8A4}"/>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t="20447"/>
          <a:stretch/>
        </p:blipFill>
        <p:spPr>
          <a:xfrm rot="10800000">
            <a:off x="6675543" y="5426034"/>
            <a:ext cx="4761335" cy="1431966"/>
          </a:xfrm>
          <a:prstGeom prst="rect">
            <a:avLst/>
          </a:prstGeom>
        </p:spPr>
      </p:pic>
      <p:pic>
        <p:nvPicPr>
          <p:cNvPr id="9" name="Graphic 8">
            <a:extLst>
              <a:ext uri="{FF2B5EF4-FFF2-40B4-BE49-F238E27FC236}">
                <a16:creationId xmlns:a16="http://schemas.microsoft.com/office/drawing/2014/main" id="{0E0157AD-A891-A1AC-9563-C7000319F27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flipV="1">
            <a:off x="6421892" y="1787400"/>
            <a:ext cx="5204805" cy="3283200"/>
          </a:xfrm>
          <a:prstGeom prst="rect">
            <a:avLst/>
          </a:prstGeom>
        </p:spPr>
      </p:pic>
      <p:pic>
        <p:nvPicPr>
          <p:cNvPr id="7" name="Graphic 6">
            <a:extLst>
              <a:ext uri="{FF2B5EF4-FFF2-40B4-BE49-F238E27FC236}">
                <a16:creationId xmlns:a16="http://schemas.microsoft.com/office/drawing/2014/main" id="{53BC9DF6-267F-1569-9F12-E1CB06A9EEF0}"/>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r="23396"/>
          <a:stretch/>
        </p:blipFill>
        <p:spPr>
          <a:xfrm rot="16200000">
            <a:off x="8317808" y="-1734057"/>
            <a:ext cx="1427412" cy="4895522"/>
          </a:xfrm>
          <a:prstGeom prst="rect">
            <a:avLst/>
          </a:prstGeom>
        </p:spPr>
      </p:pic>
      <p:sp>
        <p:nvSpPr>
          <p:cNvPr id="8" name="Picture Placeholder 7">
            <a:extLst>
              <a:ext uri="{FF2B5EF4-FFF2-40B4-BE49-F238E27FC236}">
                <a16:creationId xmlns:a16="http://schemas.microsoft.com/office/drawing/2014/main" id="{89DD749A-EF56-0681-080F-05B6E605702D}"/>
              </a:ext>
            </a:extLst>
          </p:cNvPr>
          <p:cNvSpPr>
            <a:spLocks noGrp="1"/>
          </p:cNvSpPr>
          <p:nvPr>
            <p:ph type="pic" sz="quarter" idx="11" hasCustomPrompt="1"/>
          </p:nvPr>
        </p:nvSpPr>
        <p:spPr>
          <a:xfrm>
            <a:off x="6421892" y="1787389"/>
            <a:ext cx="5219245" cy="3283200"/>
          </a:xfrm>
          <a:custGeom>
            <a:avLst/>
            <a:gdLst>
              <a:gd name="connsiteX0" fmla="*/ 104944 w 6019800"/>
              <a:gd name="connsiteY0" fmla="*/ 0 h 3786819"/>
              <a:gd name="connsiteX1" fmla="*/ 5914856 w 6019800"/>
              <a:gd name="connsiteY1" fmla="*/ 0 h 3786819"/>
              <a:gd name="connsiteX2" fmla="*/ 5958650 w 6019800"/>
              <a:gd name="connsiteY2" fmla="*/ 170319 h 3786819"/>
              <a:gd name="connsiteX3" fmla="*/ 6019800 w 6019800"/>
              <a:gd name="connsiteY3" fmla="*/ 776919 h 3786819"/>
              <a:gd name="connsiteX4" fmla="*/ 3009900 w 6019800"/>
              <a:gd name="connsiteY4" fmla="*/ 3786819 h 3786819"/>
              <a:gd name="connsiteX5" fmla="*/ 0 w 6019800"/>
              <a:gd name="connsiteY5" fmla="*/ 776919 h 3786819"/>
              <a:gd name="connsiteX6" fmla="*/ 61151 w 6019800"/>
              <a:gd name="connsiteY6" fmla="*/ 170319 h 378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19800" h="3786819">
                <a:moveTo>
                  <a:pt x="104944" y="0"/>
                </a:moveTo>
                <a:lnTo>
                  <a:pt x="5914856" y="0"/>
                </a:lnTo>
                <a:lnTo>
                  <a:pt x="5958650" y="170319"/>
                </a:lnTo>
                <a:cubicBezTo>
                  <a:pt x="5998744" y="366256"/>
                  <a:pt x="6019800" y="569129"/>
                  <a:pt x="6019800" y="776919"/>
                </a:cubicBezTo>
                <a:cubicBezTo>
                  <a:pt x="6019800" y="2439241"/>
                  <a:pt x="4672222" y="3786819"/>
                  <a:pt x="3009900" y="3786819"/>
                </a:cubicBezTo>
                <a:cubicBezTo>
                  <a:pt x="1347578" y="3786819"/>
                  <a:pt x="0" y="2439241"/>
                  <a:pt x="0" y="776919"/>
                </a:cubicBezTo>
                <a:cubicBezTo>
                  <a:pt x="0" y="569129"/>
                  <a:pt x="21056" y="366256"/>
                  <a:pt x="61151" y="170319"/>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3" name="Date Placeholder 2">
            <a:extLst>
              <a:ext uri="{FF2B5EF4-FFF2-40B4-BE49-F238E27FC236}">
                <a16:creationId xmlns:a16="http://schemas.microsoft.com/office/drawing/2014/main" id="{548501B4-8662-315C-12F6-DD444D0A3D12}"/>
              </a:ext>
            </a:extLst>
          </p:cNvPr>
          <p:cNvSpPr>
            <a:spLocks noGrp="1"/>
          </p:cNvSpPr>
          <p:nvPr>
            <p:ph type="dt" sz="half" idx="12"/>
          </p:nvPr>
        </p:nvSpPr>
        <p:spPr/>
        <p:txBody>
          <a:bodyPr/>
          <a:lstStyle/>
          <a:p>
            <a:fld id="{322AABF0-1A3A-478C-9148-A8AF51AC8D47}" type="datetime4">
              <a:rPr lang="en-US" smtClean="0"/>
              <a:t>November 13, 2025</a:t>
            </a:fld>
            <a:endParaRPr lang="en-BE"/>
          </a:p>
        </p:txBody>
      </p:sp>
      <p:sp>
        <p:nvSpPr>
          <p:cNvPr id="5" name="Footer Placeholder 4">
            <a:extLst>
              <a:ext uri="{FF2B5EF4-FFF2-40B4-BE49-F238E27FC236}">
                <a16:creationId xmlns:a16="http://schemas.microsoft.com/office/drawing/2014/main" id="{843437BB-3B68-3295-D2FC-3233649D951A}"/>
              </a:ext>
            </a:extLst>
          </p:cNvPr>
          <p:cNvSpPr>
            <a:spLocks noGrp="1"/>
          </p:cNvSpPr>
          <p:nvPr>
            <p:ph type="ftr" sz="quarter" idx="13"/>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FBCEF97D-428F-5DC6-799A-CDF44C71EB86}"/>
              </a:ext>
            </a:extLst>
          </p:cNvPr>
          <p:cNvSpPr>
            <a:spLocks noGrp="1"/>
          </p:cNvSpPr>
          <p:nvPr>
            <p:ph type="sldNum" sz="quarter" idx="14"/>
          </p:nvPr>
        </p:nvSpPr>
        <p:spPr/>
        <p:txBody>
          <a:bodyPr/>
          <a:lstStyle/>
          <a:p>
            <a:fld id="{8B70248A-FD0F-534C-919E-E8EB9B0FC062}" type="slidenum">
              <a:rPr lang="en-BE" smtClean="0"/>
              <a:pPr/>
              <a:t>‹#›</a:t>
            </a:fld>
            <a:endParaRPr lang="en-BE"/>
          </a:p>
        </p:txBody>
      </p:sp>
      <p:sp>
        <p:nvSpPr>
          <p:cNvPr id="4" name="Text Placeholder 3">
            <a:extLst>
              <a:ext uri="{FF2B5EF4-FFF2-40B4-BE49-F238E27FC236}">
                <a16:creationId xmlns:a16="http://schemas.microsoft.com/office/drawing/2014/main" id="{A15E89CA-1E5F-6B52-C912-30D9822E4863}"/>
              </a:ext>
            </a:extLst>
          </p:cNvPr>
          <p:cNvSpPr>
            <a:spLocks noGrp="1"/>
          </p:cNvSpPr>
          <p:nvPr>
            <p:ph type="body" sz="quarter" idx="10" hasCustomPrompt="1"/>
          </p:nvPr>
        </p:nvSpPr>
        <p:spPr>
          <a:xfrm>
            <a:off x="515935" y="2457450"/>
            <a:ext cx="5580065"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tx2"/>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6" name="Title 5">
            <a:extLst>
              <a:ext uri="{FF2B5EF4-FFF2-40B4-BE49-F238E27FC236}">
                <a16:creationId xmlns:a16="http://schemas.microsoft.com/office/drawing/2014/main" id="{B82E70A7-2C48-50B1-8E87-713A1B946F2C}"/>
              </a:ext>
            </a:extLst>
          </p:cNvPr>
          <p:cNvSpPr>
            <a:spLocks noGrp="1"/>
          </p:cNvSpPr>
          <p:nvPr>
            <p:ph type="title" hasCustomPrompt="1"/>
          </p:nvPr>
        </p:nvSpPr>
        <p:spPr>
          <a:xfrm>
            <a:off x="515935" y="2982003"/>
            <a:ext cx="5580065" cy="1588127"/>
          </a:xfrm>
          <a:prstGeom prst="rect">
            <a:avLst/>
          </a:prstGeom>
        </p:spPr>
        <p:txBody>
          <a:bodyPr lIns="0" rIns="0" anchor="t">
            <a:normAutofit/>
          </a:bodyPr>
          <a:lstStyle>
            <a:lvl1pPr>
              <a:defRPr sz="5400" b="0">
                <a:solidFill>
                  <a:schemeClr val="bg2"/>
                </a:solidFill>
              </a:defRPr>
            </a:lvl1pPr>
          </a:lstStyle>
          <a:p>
            <a:r>
              <a:rPr lang="en-GB" err="1"/>
              <a:t>Hoofdstuk</a:t>
            </a:r>
            <a:r>
              <a:rPr lang="en-GB"/>
              <a:t> - </a:t>
            </a:r>
            <a:r>
              <a:rPr lang="en-GB" err="1"/>
              <a:t>Titel</a:t>
            </a:r>
            <a:endParaRPr lang="en-BE"/>
          </a:p>
        </p:txBody>
      </p:sp>
      <p:grpSp>
        <p:nvGrpSpPr>
          <p:cNvPr id="10" name="Graphic 10">
            <a:extLst>
              <a:ext uri="{FF2B5EF4-FFF2-40B4-BE49-F238E27FC236}">
                <a16:creationId xmlns:a16="http://schemas.microsoft.com/office/drawing/2014/main" id="{0F6ABC66-C52D-493A-4A02-B555F6CEE446}"/>
              </a:ext>
            </a:extLst>
          </p:cNvPr>
          <p:cNvGrpSpPr/>
          <p:nvPr userDrawn="1"/>
        </p:nvGrpSpPr>
        <p:grpSpPr>
          <a:xfrm>
            <a:off x="515936" y="512763"/>
            <a:ext cx="2144749" cy="508682"/>
            <a:chOff x="419100" y="2082800"/>
            <a:chExt cx="7770288" cy="1842923"/>
          </a:xfrm>
          <a:solidFill>
            <a:schemeClr val="bg2"/>
          </a:solidFill>
        </p:grpSpPr>
        <p:sp>
          <p:nvSpPr>
            <p:cNvPr id="11" name="Freeform 10">
              <a:extLst>
                <a:ext uri="{FF2B5EF4-FFF2-40B4-BE49-F238E27FC236}">
                  <a16:creationId xmlns:a16="http://schemas.microsoft.com/office/drawing/2014/main" id="{45B06E84-D286-23DC-F2C9-D7FBA527FF0D}"/>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840F0368-348F-B91F-4B87-D7C0EE032C43}"/>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679A3EDF-2B81-916C-4B07-44D213CFBB32}"/>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450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 inhou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73269-B985-8940-6471-60C19BED7F0E}"/>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5" name="Date Placeholder 4">
            <a:extLst>
              <a:ext uri="{FF2B5EF4-FFF2-40B4-BE49-F238E27FC236}">
                <a16:creationId xmlns:a16="http://schemas.microsoft.com/office/drawing/2014/main" id="{16474CFE-E0F7-3140-4108-44D7495C6722}"/>
              </a:ext>
            </a:extLst>
          </p:cNvPr>
          <p:cNvSpPr>
            <a:spLocks noGrp="1"/>
          </p:cNvSpPr>
          <p:nvPr>
            <p:ph type="dt" sz="half" idx="23"/>
          </p:nvPr>
        </p:nvSpPr>
        <p:spPr/>
        <p:txBody>
          <a:bodyPr/>
          <a:lstStyle/>
          <a:p>
            <a:fld id="{042AD5C7-A0B4-4BAF-A407-55E27D09B4B0}" type="datetime4">
              <a:rPr lang="en-US" smtClean="0"/>
              <a:t>November 13, 2025</a:t>
            </a:fld>
            <a:endParaRPr lang="en-BE"/>
          </a:p>
        </p:txBody>
      </p:sp>
      <p:sp>
        <p:nvSpPr>
          <p:cNvPr id="6" name="Footer Placeholder 5">
            <a:extLst>
              <a:ext uri="{FF2B5EF4-FFF2-40B4-BE49-F238E27FC236}">
                <a16:creationId xmlns:a16="http://schemas.microsoft.com/office/drawing/2014/main" id="{35498DE0-78F2-FC62-93AF-60F7A96796C0}"/>
              </a:ext>
            </a:extLst>
          </p:cNvPr>
          <p:cNvSpPr>
            <a:spLocks noGrp="1"/>
          </p:cNvSpPr>
          <p:nvPr>
            <p:ph type="ftr" sz="quarter" idx="24"/>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CAFB9ABD-C563-61B1-6D71-EAABD486CCDC}"/>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4" name="Text Placeholder 9">
            <a:extLst>
              <a:ext uri="{FF2B5EF4-FFF2-40B4-BE49-F238E27FC236}">
                <a16:creationId xmlns:a16="http://schemas.microsoft.com/office/drawing/2014/main" id="{5DE3520F-B464-0DD1-1FF4-A471D8364B52}"/>
              </a:ext>
            </a:extLst>
          </p:cNvPr>
          <p:cNvSpPr>
            <a:spLocks noGrp="1"/>
          </p:cNvSpPr>
          <p:nvPr>
            <p:ph type="body" sz="quarter" idx="31" hasCustomPrompt="1"/>
          </p:nvPr>
        </p:nvSpPr>
        <p:spPr>
          <a:xfrm>
            <a:off x="515936" y="1628775"/>
            <a:ext cx="11160127"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620584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 2 kolomm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7BDC6-B3B3-7F4B-F721-D9F06CCC7B07}"/>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3" name="Date Placeholder 2">
            <a:extLst>
              <a:ext uri="{FF2B5EF4-FFF2-40B4-BE49-F238E27FC236}">
                <a16:creationId xmlns:a16="http://schemas.microsoft.com/office/drawing/2014/main" id="{6DEC0DA0-A551-D6B3-2BCE-99146FAE1BC7}"/>
              </a:ext>
            </a:extLst>
          </p:cNvPr>
          <p:cNvSpPr>
            <a:spLocks noGrp="1"/>
          </p:cNvSpPr>
          <p:nvPr>
            <p:ph type="dt" sz="half" idx="24"/>
          </p:nvPr>
        </p:nvSpPr>
        <p:spPr/>
        <p:txBody>
          <a:bodyPr/>
          <a:lstStyle/>
          <a:p>
            <a:fld id="{C60CC606-236A-479D-919A-C0CBFEDA0D3A}" type="datetime4">
              <a:rPr lang="en-US" smtClean="0"/>
              <a:t>November 13, 2025</a:t>
            </a:fld>
            <a:endParaRPr lang="en-BE"/>
          </a:p>
        </p:txBody>
      </p:sp>
      <p:sp>
        <p:nvSpPr>
          <p:cNvPr id="4" name="Footer Placeholder 3">
            <a:extLst>
              <a:ext uri="{FF2B5EF4-FFF2-40B4-BE49-F238E27FC236}">
                <a16:creationId xmlns:a16="http://schemas.microsoft.com/office/drawing/2014/main" id="{494CA4E9-E664-2785-835C-512889A84F88}"/>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D3CBE5E-9122-E02A-7CED-9015567A9752}"/>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9" name="Text Placeholder 9">
            <a:extLst>
              <a:ext uri="{FF2B5EF4-FFF2-40B4-BE49-F238E27FC236}">
                <a16:creationId xmlns:a16="http://schemas.microsoft.com/office/drawing/2014/main" id="{9557DAA5-F5EB-EF95-7A4F-4EEE88EA78E3}"/>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
        <p:nvSpPr>
          <p:cNvPr id="10" name="Text Placeholder 9">
            <a:extLst>
              <a:ext uri="{FF2B5EF4-FFF2-40B4-BE49-F238E27FC236}">
                <a16:creationId xmlns:a16="http://schemas.microsoft.com/office/drawing/2014/main" id="{B77DBA36-DDE5-92A6-3086-F6603E8376D9}"/>
              </a:ext>
            </a:extLst>
          </p:cNvPr>
          <p:cNvSpPr>
            <a:spLocks noGrp="1"/>
          </p:cNvSpPr>
          <p:nvPr>
            <p:ph type="body" sz="quarter" idx="32" hasCustomPrompt="1"/>
          </p:nvPr>
        </p:nvSpPr>
        <p:spPr>
          <a:xfrm>
            <a:off x="6353971"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022972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titels + 2 kolomme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FBB3D9-5491-08FB-7248-0C56498D3FDE}"/>
              </a:ext>
            </a:extLst>
          </p:cNvPr>
          <p:cNvSpPr>
            <a:spLocks noGrp="1"/>
          </p:cNvSpPr>
          <p:nvPr>
            <p:ph type="title" hasCustomPrompt="1"/>
          </p:nvPr>
        </p:nvSpPr>
        <p:spPr>
          <a:xfrm>
            <a:off x="515938" y="304419"/>
            <a:ext cx="5322090" cy="1116012"/>
          </a:xfrm>
        </p:spPr>
        <p:txBody>
          <a:bodyPr lIns="90000"/>
          <a:lstStyle/>
          <a:p>
            <a:r>
              <a:rPr lang="en-GB"/>
              <a:t>Korte of </a:t>
            </a:r>
            <a:r>
              <a:rPr lang="en-GB" err="1"/>
              <a:t>lange</a:t>
            </a:r>
            <a:r>
              <a:rPr lang="en-GB"/>
              <a:t> </a:t>
            </a:r>
            <a:r>
              <a:rPr lang="en-GB" err="1"/>
              <a:t>titel</a:t>
            </a:r>
            <a:endParaRPr lang="en-BE"/>
          </a:p>
        </p:txBody>
      </p:sp>
      <p:sp>
        <p:nvSpPr>
          <p:cNvPr id="11" name="Text Placeholder 10">
            <a:extLst>
              <a:ext uri="{FF2B5EF4-FFF2-40B4-BE49-F238E27FC236}">
                <a16:creationId xmlns:a16="http://schemas.microsoft.com/office/drawing/2014/main" id="{BADCD618-5862-1ACC-FB63-D9EAC21F85D1}"/>
              </a:ext>
            </a:extLst>
          </p:cNvPr>
          <p:cNvSpPr>
            <a:spLocks noGrp="1"/>
          </p:cNvSpPr>
          <p:nvPr>
            <p:ph type="body" sz="quarter" idx="24" hasCustomPrompt="1"/>
          </p:nvPr>
        </p:nvSpPr>
        <p:spPr>
          <a:xfrm>
            <a:off x="6353973" y="304419"/>
            <a:ext cx="5322090" cy="1116013"/>
          </a:xfrm>
          <a:prstGeom prst="rect">
            <a:avLst/>
          </a:prstGeom>
        </p:spPr>
        <p:txBody>
          <a:bodyPr lIns="90000" tIns="46800" rIns="90000" bIns="46800" anchor="ctr">
            <a:noAutofit/>
          </a:bodyPr>
          <a:lstStyle>
            <a:lvl1pPr>
              <a:lnSpc>
                <a:spcPct val="85000"/>
              </a:lnSpc>
              <a:defRPr sz="4400" b="1" i="0">
                <a:solidFill>
                  <a:schemeClr val="bg2"/>
                </a:solidFill>
                <a:latin typeface="Century Gothic" panose="020B0502020202020204" pitchFamily="34" charset="0"/>
              </a:defRPr>
            </a:lvl1pPr>
          </a:lstStyle>
          <a:p>
            <a:pPr lvl="0"/>
            <a:r>
              <a:rPr lang="en-GB"/>
              <a:t>Korte of </a:t>
            </a:r>
            <a:r>
              <a:rPr lang="en-GB" err="1"/>
              <a:t>lange</a:t>
            </a:r>
            <a:r>
              <a:rPr lang="en-GB"/>
              <a:t> </a:t>
            </a:r>
            <a:r>
              <a:rPr lang="en-GB" err="1"/>
              <a:t>titel</a:t>
            </a:r>
            <a:endParaRPr lang="en-BE"/>
          </a:p>
        </p:txBody>
      </p:sp>
      <p:sp>
        <p:nvSpPr>
          <p:cNvPr id="2" name="Date Placeholder 1">
            <a:extLst>
              <a:ext uri="{FF2B5EF4-FFF2-40B4-BE49-F238E27FC236}">
                <a16:creationId xmlns:a16="http://schemas.microsoft.com/office/drawing/2014/main" id="{2F55D77F-BF38-F71B-C592-8AC4ECC4BA06}"/>
              </a:ext>
            </a:extLst>
          </p:cNvPr>
          <p:cNvSpPr>
            <a:spLocks noGrp="1"/>
          </p:cNvSpPr>
          <p:nvPr>
            <p:ph type="dt" sz="half" idx="25"/>
          </p:nvPr>
        </p:nvSpPr>
        <p:spPr/>
        <p:txBody>
          <a:bodyPr/>
          <a:lstStyle/>
          <a:p>
            <a:fld id="{3532D8BA-A475-4F28-85A3-F5D83E86EB88}" type="datetime4">
              <a:rPr lang="en-US" smtClean="0"/>
              <a:t>November 13, 2025</a:t>
            </a:fld>
            <a:endParaRPr lang="en-BE"/>
          </a:p>
        </p:txBody>
      </p:sp>
      <p:sp>
        <p:nvSpPr>
          <p:cNvPr id="3" name="Footer Placeholder 2">
            <a:extLst>
              <a:ext uri="{FF2B5EF4-FFF2-40B4-BE49-F238E27FC236}">
                <a16:creationId xmlns:a16="http://schemas.microsoft.com/office/drawing/2014/main" id="{30B3CFAE-7ED8-6D96-89E0-496BA1768003}"/>
              </a:ext>
            </a:extLst>
          </p:cNvPr>
          <p:cNvSpPr>
            <a:spLocks noGrp="1"/>
          </p:cNvSpPr>
          <p:nvPr>
            <p:ph type="ftr" sz="quarter" idx="26"/>
          </p:nvPr>
        </p:nvSpPr>
        <p:spPr/>
        <p:txBody>
          <a:bodyPr/>
          <a:lstStyle/>
          <a:p>
            <a:r>
              <a:rPr lang="en-GB"/>
              <a:t>Voettekst</a:t>
            </a:r>
            <a:endParaRPr lang="en-BE"/>
          </a:p>
        </p:txBody>
      </p:sp>
      <p:sp>
        <p:nvSpPr>
          <p:cNvPr id="4" name="Slide Number Placeholder 3">
            <a:extLst>
              <a:ext uri="{FF2B5EF4-FFF2-40B4-BE49-F238E27FC236}">
                <a16:creationId xmlns:a16="http://schemas.microsoft.com/office/drawing/2014/main" id="{C645FA79-34B6-D880-2E66-87A45ED101A0}"/>
              </a:ext>
            </a:extLst>
          </p:cNvPr>
          <p:cNvSpPr>
            <a:spLocks noGrp="1"/>
          </p:cNvSpPr>
          <p:nvPr>
            <p:ph type="sldNum" sz="quarter" idx="27"/>
          </p:nvPr>
        </p:nvSpPr>
        <p:spPr/>
        <p:txBody>
          <a:bodyPr/>
          <a:lstStyle/>
          <a:p>
            <a:fld id="{8B70248A-FD0F-534C-919E-E8EB9B0FC062}" type="slidenum">
              <a:rPr lang="en-BE" smtClean="0"/>
              <a:pPr/>
              <a:t>‹#›</a:t>
            </a:fld>
            <a:endParaRPr lang="en-BE"/>
          </a:p>
        </p:txBody>
      </p:sp>
      <p:sp>
        <p:nvSpPr>
          <p:cNvPr id="5" name="Text Placeholder 9">
            <a:extLst>
              <a:ext uri="{FF2B5EF4-FFF2-40B4-BE49-F238E27FC236}">
                <a16:creationId xmlns:a16="http://schemas.microsoft.com/office/drawing/2014/main" id="{E192B4F4-000C-5D76-23FB-846B97E2EF0D}"/>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
        <p:nvSpPr>
          <p:cNvPr id="7" name="Text Placeholder 9">
            <a:extLst>
              <a:ext uri="{FF2B5EF4-FFF2-40B4-BE49-F238E27FC236}">
                <a16:creationId xmlns:a16="http://schemas.microsoft.com/office/drawing/2014/main" id="{1AA25077-A7CF-1DB7-8E91-80AF2D9A1E63}"/>
              </a:ext>
            </a:extLst>
          </p:cNvPr>
          <p:cNvSpPr>
            <a:spLocks noGrp="1"/>
          </p:cNvSpPr>
          <p:nvPr>
            <p:ph type="body" sz="quarter" idx="32" hasCustomPrompt="1"/>
          </p:nvPr>
        </p:nvSpPr>
        <p:spPr>
          <a:xfrm>
            <a:off x="6353971"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10609322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 inhoud + foto (links) /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8CEA147-0025-0F98-97B2-E6125D9F804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480" t="961" r="334"/>
          <a:stretch>
            <a:fillRect/>
          </a:stretch>
        </p:blipFill>
        <p:spPr>
          <a:xfrm>
            <a:off x="1" y="0"/>
            <a:ext cx="12210011" cy="6858000"/>
          </a:xfrm>
          <a:custGeom>
            <a:avLst/>
            <a:gdLst>
              <a:gd name="connsiteX0" fmla="*/ 0 w 12210011"/>
              <a:gd name="connsiteY0" fmla="*/ 0 h 6858000"/>
              <a:gd name="connsiteX1" fmla="*/ 12210011 w 12210011"/>
              <a:gd name="connsiteY1" fmla="*/ 0 h 6858000"/>
              <a:gd name="connsiteX2" fmla="*/ 12210011 w 12210011"/>
              <a:gd name="connsiteY2" fmla="*/ 6858000 h 6858000"/>
              <a:gd name="connsiteX3" fmla="*/ 0 w 122100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011" h="6858000">
                <a:moveTo>
                  <a:pt x="0" y="0"/>
                </a:moveTo>
                <a:lnTo>
                  <a:pt x="12210011" y="0"/>
                </a:lnTo>
                <a:lnTo>
                  <a:pt x="12210011" y="6858000"/>
                </a:lnTo>
                <a:lnTo>
                  <a:pt x="0" y="6858000"/>
                </a:lnTo>
                <a:close/>
              </a:path>
            </a:pathLst>
          </a:custGeom>
        </p:spPr>
      </p:pic>
      <p:sp>
        <p:nvSpPr>
          <p:cNvPr id="6" name="Picture Placeholder 6">
            <a:extLst>
              <a:ext uri="{FF2B5EF4-FFF2-40B4-BE49-F238E27FC236}">
                <a16:creationId xmlns:a16="http://schemas.microsoft.com/office/drawing/2014/main" id="{8378D874-02C3-B921-813D-10D1F11F5A17}"/>
              </a:ext>
            </a:extLst>
          </p:cNvPr>
          <p:cNvSpPr>
            <a:spLocks noGrp="1"/>
          </p:cNvSpPr>
          <p:nvPr>
            <p:ph type="pic" sz="quarter" idx="12"/>
          </p:nvPr>
        </p:nvSpPr>
        <p:spPr>
          <a:xfrm>
            <a:off x="0" y="0"/>
            <a:ext cx="5838030" cy="685800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Title 1">
            <a:extLst>
              <a:ext uri="{FF2B5EF4-FFF2-40B4-BE49-F238E27FC236}">
                <a16:creationId xmlns:a16="http://schemas.microsoft.com/office/drawing/2014/main" id="{3D98F8EF-B7DD-C982-17C6-4A394AF78F56}"/>
              </a:ext>
            </a:extLst>
          </p:cNvPr>
          <p:cNvSpPr>
            <a:spLocks noGrp="1"/>
          </p:cNvSpPr>
          <p:nvPr>
            <p:ph type="title" hasCustomPrompt="1"/>
          </p:nvPr>
        </p:nvSpPr>
        <p:spPr>
          <a:xfrm>
            <a:off x="6096000" y="304419"/>
            <a:ext cx="5580062" cy="1116012"/>
          </a:xfrm>
        </p:spPr>
        <p:txBody>
          <a:bodyPr/>
          <a:lstStyle/>
          <a:p>
            <a:r>
              <a:rPr lang="en-GB"/>
              <a:t>Korte of </a:t>
            </a:r>
            <a:r>
              <a:rPr lang="en-GB" err="1"/>
              <a:t>lange</a:t>
            </a:r>
            <a:r>
              <a:rPr lang="en-GB"/>
              <a:t> </a:t>
            </a:r>
            <a:r>
              <a:rPr lang="en-GB" err="1"/>
              <a:t>titel</a:t>
            </a:r>
            <a:endParaRPr lang="en-BE"/>
          </a:p>
        </p:txBody>
      </p:sp>
      <p:sp>
        <p:nvSpPr>
          <p:cNvPr id="3" name="Date Placeholder 2">
            <a:extLst>
              <a:ext uri="{FF2B5EF4-FFF2-40B4-BE49-F238E27FC236}">
                <a16:creationId xmlns:a16="http://schemas.microsoft.com/office/drawing/2014/main" id="{617328BC-5F7B-1D81-FED8-DD493F261AFE}"/>
              </a:ext>
            </a:extLst>
          </p:cNvPr>
          <p:cNvSpPr>
            <a:spLocks noGrp="1"/>
          </p:cNvSpPr>
          <p:nvPr>
            <p:ph type="dt" sz="half" idx="23"/>
          </p:nvPr>
        </p:nvSpPr>
        <p:spPr/>
        <p:txBody>
          <a:bodyPr/>
          <a:lstStyle/>
          <a:p>
            <a:fld id="{857E6AF9-7610-4073-BBBC-EBBA40F1E011}" type="datetime4">
              <a:rPr lang="en-US" smtClean="0"/>
              <a:t>November 13, 2025</a:t>
            </a:fld>
            <a:endParaRPr lang="en-BE"/>
          </a:p>
        </p:txBody>
      </p:sp>
      <p:sp>
        <p:nvSpPr>
          <p:cNvPr id="4" name="Footer Placeholder 3">
            <a:extLst>
              <a:ext uri="{FF2B5EF4-FFF2-40B4-BE49-F238E27FC236}">
                <a16:creationId xmlns:a16="http://schemas.microsoft.com/office/drawing/2014/main" id="{59F3F675-2EE5-0F45-D48A-C822B2F890CC}"/>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E6D7A2D-B3D3-EA04-B2B2-EE28076E5774}"/>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10" name="Text Placeholder 9">
            <a:extLst>
              <a:ext uri="{FF2B5EF4-FFF2-40B4-BE49-F238E27FC236}">
                <a16:creationId xmlns:a16="http://schemas.microsoft.com/office/drawing/2014/main" id="{58E50CE9-799E-DC5E-2372-42532E9151FE}"/>
              </a:ext>
            </a:extLst>
          </p:cNvPr>
          <p:cNvSpPr>
            <a:spLocks noGrp="1"/>
          </p:cNvSpPr>
          <p:nvPr>
            <p:ph type="body" sz="quarter" idx="32" hasCustomPrompt="1"/>
          </p:nvPr>
        </p:nvSpPr>
        <p:spPr>
          <a:xfrm>
            <a:off x="6096001" y="1628775"/>
            <a:ext cx="5580064"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1142611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 inhoud + foto (links) /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8F8EF-B7DD-C982-17C6-4A394AF78F56}"/>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6" name="Picture Placeholder 6">
            <a:extLst>
              <a:ext uri="{FF2B5EF4-FFF2-40B4-BE49-F238E27FC236}">
                <a16:creationId xmlns:a16="http://schemas.microsoft.com/office/drawing/2014/main" id="{8378D874-02C3-B921-813D-10D1F11F5A17}"/>
              </a:ext>
            </a:extLst>
          </p:cNvPr>
          <p:cNvSpPr>
            <a:spLocks noGrp="1"/>
          </p:cNvSpPr>
          <p:nvPr>
            <p:ph type="pic" sz="quarter" idx="12"/>
          </p:nvPr>
        </p:nvSpPr>
        <p:spPr>
          <a:xfrm>
            <a:off x="515938" y="1628775"/>
            <a:ext cx="5322092"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Date Placeholder 2">
            <a:extLst>
              <a:ext uri="{FF2B5EF4-FFF2-40B4-BE49-F238E27FC236}">
                <a16:creationId xmlns:a16="http://schemas.microsoft.com/office/drawing/2014/main" id="{617328BC-5F7B-1D81-FED8-DD493F261AFE}"/>
              </a:ext>
            </a:extLst>
          </p:cNvPr>
          <p:cNvSpPr>
            <a:spLocks noGrp="1"/>
          </p:cNvSpPr>
          <p:nvPr>
            <p:ph type="dt" sz="half" idx="23"/>
          </p:nvPr>
        </p:nvSpPr>
        <p:spPr/>
        <p:txBody>
          <a:bodyPr/>
          <a:lstStyle/>
          <a:p>
            <a:fld id="{8FC55A0A-43BD-4A06-8CB7-A44A9C987641}" type="datetime4">
              <a:rPr lang="en-US" smtClean="0"/>
              <a:t>November 13, 2025</a:t>
            </a:fld>
            <a:endParaRPr lang="en-BE"/>
          </a:p>
        </p:txBody>
      </p:sp>
      <p:sp>
        <p:nvSpPr>
          <p:cNvPr id="4" name="Footer Placeholder 3">
            <a:extLst>
              <a:ext uri="{FF2B5EF4-FFF2-40B4-BE49-F238E27FC236}">
                <a16:creationId xmlns:a16="http://schemas.microsoft.com/office/drawing/2014/main" id="{59F3F675-2EE5-0F45-D48A-C822B2F890CC}"/>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E6D7A2D-B3D3-EA04-B2B2-EE28076E5774}"/>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11" name="Text Placeholder 9">
            <a:extLst>
              <a:ext uri="{FF2B5EF4-FFF2-40B4-BE49-F238E27FC236}">
                <a16:creationId xmlns:a16="http://schemas.microsoft.com/office/drawing/2014/main" id="{7582BC15-252B-9CF6-D98C-10F5575F8CBB}"/>
              </a:ext>
            </a:extLst>
          </p:cNvPr>
          <p:cNvSpPr>
            <a:spLocks noGrp="1"/>
          </p:cNvSpPr>
          <p:nvPr>
            <p:ph type="body" sz="quarter" idx="32" hasCustomPrompt="1"/>
          </p:nvPr>
        </p:nvSpPr>
        <p:spPr>
          <a:xfrm>
            <a:off x="6353971" y="1628775"/>
            <a:ext cx="5322093" cy="4716463"/>
          </a:xfrm>
        </p:spPr>
        <p:txBody>
          <a:bodyPr lIns="0"/>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4258741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 inhoud + foto (rechts) /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8CEA147-0025-0F98-97B2-E6125D9F804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480" t="961" r="334"/>
          <a:stretch>
            <a:fillRect/>
          </a:stretch>
        </p:blipFill>
        <p:spPr>
          <a:xfrm>
            <a:off x="1" y="0"/>
            <a:ext cx="12210011" cy="6858000"/>
          </a:xfrm>
          <a:custGeom>
            <a:avLst/>
            <a:gdLst>
              <a:gd name="connsiteX0" fmla="*/ 0 w 12210011"/>
              <a:gd name="connsiteY0" fmla="*/ 0 h 6858000"/>
              <a:gd name="connsiteX1" fmla="*/ 12210011 w 12210011"/>
              <a:gd name="connsiteY1" fmla="*/ 0 h 6858000"/>
              <a:gd name="connsiteX2" fmla="*/ 12210011 w 12210011"/>
              <a:gd name="connsiteY2" fmla="*/ 6858000 h 6858000"/>
              <a:gd name="connsiteX3" fmla="*/ 0 w 122100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011" h="6858000">
                <a:moveTo>
                  <a:pt x="0" y="0"/>
                </a:moveTo>
                <a:lnTo>
                  <a:pt x="12210011" y="0"/>
                </a:lnTo>
                <a:lnTo>
                  <a:pt x="12210011" y="6858000"/>
                </a:lnTo>
                <a:lnTo>
                  <a:pt x="0" y="6858000"/>
                </a:lnTo>
                <a:close/>
              </a:path>
            </a:pathLst>
          </a:custGeom>
        </p:spPr>
      </p:pic>
      <p:sp>
        <p:nvSpPr>
          <p:cNvPr id="6" name="Picture Placeholder 6">
            <a:extLst>
              <a:ext uri="{FF2B5EF4-FFF2-40B4-BE49-F238E27FC236}">
                <a16:creationId xmlns:a16="http://schemas.microsoft.com/office/drawing/2014/main" id="{8378D874-02C3-B921-813D-10D1F11F5A17}"/>
              </a:ext>
            </a:extLst>
          </p:cNvPr>
          <p:cNvSpPr>
            <a:spLocks noGrp="1"/>
          </p:cNvSpPr>
          <p:nvPr>
            <p:ph type="pic" sz="quarter" idx="12"/>
          </p:nvPr>
        </p:nvSpPr>
        <p:spPr>
          <a:xfrm>
            <a:off x="6353969" y="0"/>
            <a:ext cx="5838030" cy="685800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Date Placeholder 2">
            <a:extLst>
              <a:ext uri="{FF2B5EF4-FFF2-40B4-BE49-F238E27FC236}">
                <a16:creationId xmlns:a16="http://schemas.microsoft.com/office/drawing/2014/main" id="{617328BC-5F7B-1D81-FED8-DD493F261AFE}"/>
              </a:ext>
            </a:extLst>
          </p:cNvPr>
          <p:cNvSpPr>
            <a:spLocks noGrp="1"/>
          </p:cNvSpPr>
          <p:nvPr>
            <p:ph type="dt" sz="half" idx="23"/>
          </p:nvPr>
        </p:nvSpPr>
        <p:spPr/>
        <p:txBody>
          <a:bodyPr/>
          <a:lstStyle/>
          <a:p>
            <a:fld id="{7F1E4942-FFF0-41CC-8BCB-8FDC564FF7DE}" type="datetime4">
              <a:rPr lang="en-US" smtClean="0"/>
              <a:t>November 13, 2025</a:t>
            </a:fld>
            <a:endParaRPr lang="en-BE"/>
          </a:p>
        </p:txBody>
      </p:sp>
      <p:sp>
        <p:nvSpPr>
          <p:cNvPr id="4" name="Footer Placeholder 3">
            <a:extLst>
              <a:ext uri="{FF2B5EF4-FFF2-40B4-BE49-F238E27FC236}">
                <a16:creationId xmlns:a16="http://schemas.microsoft.com/office/drawing/2014/main" id="{59F3F675-2EE5-0F45-D48A-C822B2F890CC}"/>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E6D7A2D-B3D3-EA04-B2B2-EE28076E5774}"/>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9" name="Text Placeholder 9">
            <a:extLst>
              <a:ext uri="{FF2B5EF4-FFF2-40B4-BE49-F238E27FC236}">
                <a16:creationId xmlns:a16="http://schemas.microsoft.com/office/drawing/2014/main" id="{F06F01A4-C9D2-BE35-0426-9AB950A35013}"/>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
        <p:nvSpPr>
          <p:cNvPr id="10" name="Title 9">
            <a:extLst>
              <a:ext uri="{FF2B5EF4-FFF2-40B4-BE49-F238E27FC236}">
                <a16:creationId xmlns:a16="http://schemas.microsoft.com/office/drawing/2014/main" id="{22D81DE2-D391-8E7C-7E33-2BF8ADA6F102}"/>
              </a:ext>
            </a:extLst>
          </p:cNvPr>
          <p:cNvSpPr>
            <a:spLocks noGrp="1"/>
          </p:cNvSpPr>
          <p:nvPr>
            <p:ph type="title" hasCustomPrompt="1"/>
          </p:nvPr>
        </p:nvSpPr>
        <p:spPr>
          <a:xfrm>
            <a:off x="515937" y="304419"/>
            <a:ext cx="5580063" cy="1116012"/>
          </a:xfrm>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3843266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 inhoud + foto (rechts) / 2">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506991EA-06EF-3B60-FD2C-7C0AC09B16C7}"/>
              </a:ext>
            </a:extLst>
          </p:cNvPr>
          <p:cNvSpPr>
            <a:spLocks noGrp="1"/>
          </p:cNvSpPr>
          <p:nvPr>
            <p:ph type="pic" sz="quarter" idx="12"/>
          </p:nvPr>
        </p:nvSpPr>
        <p:spPr>
          <a:xfrm>
            <a:off x="6353973" y="1628775"/>
            <a:ext cx="5322092"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6" name="Title 5">
            <a:extLst>
              <a:ext uri="{FF2B5EF4-FFF2-40B4-BE49-F238E27FC236}">
                <a16:creationId xmlns:a16="http://schemas.microsoft.com/office/drawing/2014/main" id="{43ED01CD-4DE7-B556-5103-FD866A30B801}"/>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3" name="Date Placeholder 2">
            <a:extLst>
              <a:ext uri="{FF2B5EF4-FFF2-40B4-BE49-F238E27FC236}">
                <a16:creationId xmlns:a16="http://schemas.microsoft.com/office/drawing/2014/main" id="{F1915603-956E-DDD7-689A-D288A5269A8C}"/>
              </a:ext>
            </a:extLst>
          </p:cNvPr>
          <p:cNvSpPr>
            <a:spLocks noGrp="1"/>
          </p:cNvSpPr>
          <p:nvPr>
            <p:ph type="dt" sz="half" idx="23"/>
          </p:nvPr>
        </p:nvSpPr>
        <p:spPr/>
        <p:txBody>
          <a:bodyPr/>
          <a:lstStyle/>
          <a:p>
            <a:fld id="{06E68734-2502-4DC5-8E12-4C3074920550}" type="datetime4">
              <a:rPr lang="en-US" smtClean="0"/>
              <a:t>November 13, 2025</a:t>
            </a:fld>
            <a:endParaRPr lang="en-BE"/>
          </a:p>
        </p:txBody>
      </p:sp>
      <p:sp>
        <p:nvSpPr>
          <p:cNvPr id="4" name="Footer Placeholder 3">
            <a:extLst>
              <a:ext uri="{FF2B5EF4-FFF2-40B4-BE49-F238E27FC236}">
                <a16:creationId xmlns:a16="http://schemas.microsoft.com/office/drawing/2014/main" id="{7ED7CAD8-B3AF-8B8A-DE4C-E234E149D8AA}"/>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2E139D71-6913-528F-3156-3E1F26F9EFBD}"/>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7" name="Text Placeholder 9">
            <a:extLst>
              <a:ext uri="{FF2B5EF4-FFF2-40B4-BE49-F238E27FC236}">
                <a16:creationId xmlns:a16="http://schemas.microsoft.com/office/drawing/2014/main" id="{CF5A95B0-3690-6E2E-1250-2C7C9654CFB5}"/>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10975074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 + inhoud + patroon/foto 1">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2ADBBFE-8B79-4B13-5185-1AA5D799BF0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a:fillRect/>
          </a:stretch>
        </p:blipFill>
        <p:spPr>
          <a:xfrm rot="16200000">
            <a:off x="5760375" y="941218"/>
            <a:ext cx="7887684" cy="4975564"/>
          </a:xfrm>
          <a:custGeom>
            <a:avLst/>
            <a:gdLst>
              <a:gd name="connsiteX0" fmla="*/ 7887684 w 7887684"/>
              <a:gd name="connsiteY0" fmla="*/ 0 h 4975564"/>
              <a:gd name="connsiteX1" fmla="*/ 7887684 w 7887684"/>
              <a:gd name="connsiteY1" fmla="*/ 1171661 h 4975564"/>
              <a:gd name="connsiteX2" fmla="*/ 7372842 w 7887684"/>
              <a:gd name="connsiteY2" fmla="*/ 1171661 h 4975564"/>
              <a:gd name="connsiteX3" fmla="*/ 7372842 w 7887684"/>
              <a:gd name="connsiteY3" fmla="*/ 4975564 h 4975564"/>
              <a:gd name="connsiteX4" fmla="*/ 503731 w 7887684"/>
              <a:gd name="connsiteY4" fmla="*/ 4975564 h 4975564"/>
              <a:gd name="connsiteX5" fmla="*/ 503731 w 7887684"/>
              <a:gd name="connsiteY5" fmla="*/ 1171661 h 4975564"/>
              <a:gd name="connsiteX6" fmla="*/ 0 w 7887684"/>
              <a:gd name="connsiteY6" fmla="*/ 1171661 h 4975564"/>
              <a:gd name="connsiteX7" fmla="*/ 0 w 7887684"/>
              <a:gd name="connsiteY7" fmla="*/ 0 h 497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87684" h="4975564">
                <a:moveTo>
                  <a:pt x="7887684" y="0"/>
                </a:moveTo>
                <a:lnTo>
                  <a:pt x="7887684" y="1171661"/>
                </a:lnTo>
                <a:lnTo>
                  <a:pt x="7372842" y="1171661"/>
                </a:lnTo>
                <a:lnTo>
                  <a:pt x="7372842" y="4975564"/>
                </a:lnTo>
                <a:lnTo>
                  <a:pt x="503731" y="4975564"/>
                </a:lnTo>
                <a:lnTo>
                  <a:pt x="503731" y="1171661"/>
                </a:lnTo>
                <a:lnTo>
                  <a:pt x="0" y="1171661"/>
                </a:lnTo>
                <a:lnTo>
                  <a:pt x="0" y="0"/>
                </a:lnTo>
                <a:close/>
              </a:path>
            </a:pathLst>
          </a:custGeom>
        </p:spPr>
      </p:pic>
      <p:sp>
        <p:nvSpPr>
          <p:cNvPr id="16" name="Picture Placeholder 15">
            <a:extLst>
              <a:ext uri="{FF2B5EF4-FFF2-40B4-BE49-F238E27FC236}">
                <a16:creationId xmlns:a16="http://schemas.microsoft.com/office/drawing/2014/main" id="{1096B116-79A6-E2F5-2F56-52A7018D66E5}"/>
              </a:ext>
            </a:extLst>
          </p:cNvPr>
          <p:cNvSpPr>
            <a:spLocks noGrp="1" noChangeAspect="1"/>
          </p:cNvSpPr>
          <p:nvPr>
            <p:ph type="pic" sz="quarter" idx="13" hasCustomPrompt="1"/>
          </p:nvPr>
        </p:nvSpPr>
        <p:spPr>
          <a:xfrm>
            <a:off x="7216875" y="1"/>
            <a:ext cx="4975124" cy="6857999"/>
          </a:xfrm>
          <a:custGeom>
            <a:avLst/>
            <a:gdLst>
              <a:gd name="connsiteX0" fmla="*/ 2006355 w 4975124"/>
              <a:gd name="connsiteY0" fmla="*/ 0 h 6857999"/>
              <a:gd name="connsiteX1" fmla="*/ 4975124 w 4975124"/>
              <a:gd name="connsiteY1" fmla="*/ 0 h 6857999"/>
              <a:gd name="connsiteX2" fmla="*/ 4975124 w 4975124"/>
              <a:gd name="connsiteY2" fmla="*/ 6857999 h 6857999"/>
              <a:gd name="connsiteX3" fmla="*/ 2006353 w 4975124"/>
              <a:gd name="connsiteY3" fmla="*/ 6857999 h 6857999"/>
              <a:gd name="connsiteX4" fmla="*/ 1735785 w 4975124"/>
              <a:gd name="connsiteY4" fmla="*/ 6693625 h 6857999"/>
              <a:gd name="connsiteX5" fmla="*/ 0 w 4975124"/>
              <a:gd name="connsiteY5" fmla="*/ 3429000 h 6857999"/>
              <a:gd name="connsiteX6" fmla="*/ 1735784 w 4975124"/>
              <a:gd name="connsiteY6" fmla="*/ 1643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5124" h="6857999">
                <a:moveTo>
                  <a:pt x="2006355" y="0"/>
                </a:moveTo>
                <a:lnTo>
                  <a:pt x="4975124" y="0"/>
                </a:lnTo>
                <a:lnTo>
                  <a:pt x="4975124" y="6857999"/>
                </a:lnTo>
                <a:lnTo>
                  <a:pt x="2006353" y="6857999"/>
                </a:lnTo>
                <a:lnTo>
                  <a:pt x="1735785" y="6693625"/>
                </a:lnTo>
                <a:cubicBezTo>
                  <a:pt x="688535" y="5986115"/>
                  <a:pt x="0" y="4787963"/>
                  <a:pt x="0" y="3429000"/>
                </a:cubicBezTo>
                <a:cubicBezTo>
                  <a:pt x="0" y="2070038"/>
                  <a:pt x="688535" y="871886"/>
                  <a:pt x="1735784" y="164376"/>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2" name="Date Placeholder 1">
            <a:extLst>
              <a:ext uri="{FF2B5EF4-FFF2-40B4-BE49-F238E27FC236}">
                <a16:creationId xmlns:a16="http://schemas.microsoft.com/office/drawing/2014/main" id="{748E8234-18F8-5877-DBC5-2171158182ED}"/>
              </a:ext>
            </a:extLst>
          </p:cNvPr>
          <p:cNvSpPr>
            <a:spLocks noGrp="1"/>
          </p:cNvSpPr>
          <p:nvPr>
            <p:ph type="dt" sz="half" idx="24"/>
          </p:nvPr>
        </p:nvSpPr>
        <p:spPr/>
        <p:txBody>
          <a:bodyPr/>
          <a:lstStyle/>
          <a:p>
            <a:fld id="{0C3897D9-0CFC-46F1-83A0-B86449D007C5}" type="datetime4">
              <a:rPr lang="en-US" smtClean="0"/>
              <a:t>November 13, 2025</a:t>
            </a:fld>
            <a:endParaRPr lang="en-BE"/>
          </a:p>
        </p:txBody>
      </p:sp>
      <p:sp>
        <p:nvSpPr>
          <p:cNvPr id="4" name="Footer Placeholder 3">
            <a:extLst>
              <a:ext uri="{FF2B5EF4-FFF2-40B4-BE49-F238E27FC236}">
                <a16:creationId xmlns:a16="http://schemas.microsoft.com/office/drawing/2014/main" id="{E69214A3-87A6-16AE-F2D6-2E3CA47ABEF5}"/>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90DAB234-D151-DAD3-69B7-1AE5212BC247}"/>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6" name="Title 1">
            <a:extLst>
              <a:ext uri="{FF2B5EF4-FFF2-40B4-BE49-F238E27FC236}">
                <a16:creationId xmlns:a16="http://schemas.microsoft.com/office/drawing/2014/main" id="{3F08B6FD-E919-85C8-947E-D1B395FAEFFA}"/>
              </a:ext>
            </a:extLst>
          </p:cNvPr>
          <p:cNvSpPr>
            <a:spLocks noGrp="1"/>
          </p:cNvSpPr>
          <p:nvPr>
            <p:ph type="title" hasCustomPrompt="1"/>
          </p:nvPr>
        </p:nvSpPr>
        <p:spPr>
          <a:xfrm>
            <a:off x="515937" y="304419"/>
            <a:ext cx="11160128" cy="1116012"/>
          </a:xfrm>
        </p:spPr>
        <p:txBody>
          <a:bodyPr/>
          <a:lstStyle/>
          <a:p>
            <a:r>
              <a:rPr lang="en-GB"/>
              <a:t>Korte of </a:t>
            </a:r>
            <a:r>
              <a:rPr lang="en-GB" err="1"/>
              <a:t>lange</a:t>
            </a:r>
            <a:r>
              <a:rPr lang="en-GB"/>
              <a:t> </a:t>
            </a:r>
            <a:r>
              <a:rPr lang="en-GB" err="1"/>
              <a:t>titel</a:t>
            </a:r>
            <a:endParaRPr lang="en-BE"/>
          </a:p>
        </p:txBody>
      </p:sp>
      <p:sp>
        <p:nvSpPr>
          <p:cNvPr id="3" name="Text Placeholder 9">
            <a:extLst>
              <a:ext uri="{FF2B5EF4-FFF2-40B4-BE49-F238E27FC236}">
                <a16:creationId xmlns:a16="http://schemas.microsoft.com/office/drawing/2014/main" id="{4557F868-D01C-34B4-3D4B-16A8F5575FE8}"/>
              </a:ext>
            </a:extLst>
          </p:cNvPr>
          <p:cNvSpPr>
            <a:spLocks noGrp="1"/>
          </p:cNvSpPr>
          <p:nvPr>
            <p:ph type="body" sz="quarter" idx="31" hasCustomPrompt="1"/>
          </p:nvPr>
        </p:nvSpPr>
        <p:spPr>
          <a:xfrm>
            <a:off x="515936" y="1628775"/>
            <a:ext cx="11160126"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296258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 + inhoud + patroon/foto 2">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3BA3DC6-D65A-81E9-A20F-81CD2B1DCFE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8754" r="8887" b="5227"/>
          <a:stretch>
            <a:fillRect/>
          </a:stretch>
        </p:blipFill>
        <p:spPr>
          <a:xfrm rot="16200000">
            <a:off x="6269881" y="946992"/>
            <a:ext cx="6869112" cy="4975126"/>
          </a:xfrm>
          <a:custGeom>
            <a:avLst/>
            <a:gdLst>
              <a:gd name="connsiteX0" fmla="*/ 6869112 w 6869112"/>
              <a:gd name="connsiteY0" fmla="*/ 0 h 4975126"/>
              <a:gd name="connsiteX1" fmla="*/ 6869112 w 6869112"/>
              <a:gd name="connsiteY1" fmla="*/ 4975126 h 4975126"/>
              <a:gd name="connsiteX2" fmla="*/ 0 w 6869112"/>
              <a:gd name="connsiteY2" fmla="*/ 4975126 h 4975126"/>
              <a:gd name="connsiteX3" fmla="*/ 1 w 6869112"/>
              <a:gd name="connsiteY3" fmla="*/ 0 h 4975126"/>
            </a:gdLst>
            <a:ahLst/>
            <a:cxnLst>
              <a:cxn ang="0">
                <a:pos x="connsiteX0" y="connsiteY0"/>
              </a:cxn>
              <a:cxn ang="0">
                <a:pos x="connsiteX1" y="connsiteY1"/>
              </a:cxn>
              <a:cxn ang="0">
                <a:pos x="connsiteX2" y="connsiteY2"/>
              </a:cxn>
              <a:cxn ang="0">
                <a:pos x="connsiteX3" y="connsiteY3"/>
              </a:cxn>
            </a:cxnLst>
            <a:rect l="l" t="t" r="r" b="b"/>
            <a:pathLst>
              <a:path w="6869112" h="4975126">
                <a:moveTo>
                  <a:pt x="6869112" y="0"/>
                </a:moveTo>
                <a:lnTo>
                  <a:pt x="6869112" y="4975126"/>
                </a:lnTo>
                <a:lnTo>
                  <a:pt x="0" y="4975126"/>
                </a:lnTo>
                <a:lnTo>
                  <a:pt x="1" y="0"/>
                </a:lnTo>
                <a:close/>
              </a:path>
            </a:pathLst>
          </a:custGeom>
        </p:spPr>
      </p:pic>
      <p:sp>
        <p:nvSpPr>
          <p:cNvPr id="16" name="Picture Placeholder 15">
            <a:extLst>
              <a:ext uri="{FF2B5EF4-FFF2-40B4-BE49-F238E27FC236}">
                <a16:creationId xmlns:a16="http://schemas.microsoft.com/office/drawing/2014/main" id="{1096B116-79A6-E2F5-2F56-52A7018D66E5}"/>
              </a:ext>
            </a:extLst>
          </p:cNvPr>
          <p:cNvSpPr>
            <a:spLocks noGrp="1" noChangeAspect="1"/>
          </p:cNvSpPr>
          <p:nvPr>
            <p:ph type="pic" sz="quarter" idx="13" hasCustomPrompt="1"/>
          </p:nvPr>
        </p:nvSpPr>
        <p:spPr>
          <a:xfrm>
            <a:off x="7216875" y="1"/>
            <a:ext cx="4975124" cy="6857999"/>
          </a:xfrm>
          <a:custGeom>
            <a:avLst/>
            <a:gdLst>
              <a:gd name="connsiteX0" fmla="*/ 2006355 w 4975124"/>
              <a:gd name="connsiteY0" fmla="*/ 0 h 6857999"/>
              <a:gd name="connsiteX1" fmla="*/ 4975124 w 4975124"/>
              <a:gd name="connsiteY1" fmla="*/ 0 h 6857999"/>
              <a:gd name="connsiteX2" fmla="*/ 4975124 w 4975124"/>
              <a:gd name="connsiteY2" fmla="*/ 6857999 h 6857999"/>
              <a:gd name="connsiteX3" fmla="*/ 2006353 w 4975124"/>
              <a:gd name="connsiteY3" fmla="*/ 6857999 h 6857999"/>
              <a:gd name="connsiteX4" fmla="*/ 1735785 w 4975124"/>
              <a:gd name="connsiteY4" fmla="*/ 6693625 h 6857999"/>
              <a:gd name="connsiteX5" fmla="*/ 0 w 4975124"/>
              <a:gd name="connsiteY5" fmla="*/ 3429000 h 6857999"/>
              <a:gd name="connsiteX6" fmla="*/ 1735784 w 4975124"/>
              <a:gd name="connsiteY6" fmla="*/ 1643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5124" h="6857999">
                <a:moveTo>
                  <a:pt x="2006355" y="0"/>
                </a:moveTo>
                <a:lnTo>
                  <a:pt x="4975124" y="0"/>
                </a:lnTo>
                <a:lnTo>
                  <a:pt x="4975124" y="6857999"/>
                </a:lnTo>
                <a:lnTo>
                  <a:pt x="2006353" y="6857999"/>
                </a:lnTo>
                <a:lnTo>
                  <a:pt x="1735785" y="6693625"/>
                </a:lnTo>
                <a:cubicBezTo>
                  <a:pt x="688535" y="5986115"/>
                  <a:pt x="0" y="4787963"/>
                  <a:pt x="0" y="3429000"/>
                </a:cubicBezTo>
                <a:cubicBezTo>
                  <a:pt x="0" y="2070038"/>
                  <a:pt x="688535" y="871886"/>
                  <a:pt x="1735784" y="164376"/>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2" name="Date Placeholder 1">
            <a:extLst>
              <a:ext uri="{FF2B5EF4-FFF2-40B4-BE49-F238E27FC236}">
                <a16:creationId xmlns:a16="http://schemas.microsoft.com/office/drawing/2014/main" id="{748E8234-18F8-5877-DBC5-2171158182ED}"/>
              </a:ext>
            </a:extLst>
          </p:cNvPr>
          <p:cNvSpPr>
            <a:spLocks noGrp="1"/>
          </p:cNvSpPr>
          <p:nvPr>
            <p:ph type="dt" sz="half" idx="24"/>
          </p:nvPr>
        </p:nvSpPr>
        <p:spPr/>
        <p:txBody>
          <a:bodyPr/>
          <a:lstStyle/>
          <a:p>
            <a:fld id="{F983E18A-8356-4C05-AA86-59628396F09C}" type="datetime4">
              <a:rPr lang="en-US" smtClean="0"/>
              <a:t>November 13, 2025</a:t>
            </a:fld>
            <a:endParaRPr lang="en-BE"/>
          </a:p>
        </p:txBody>
      </p:sp>
      <p:sp>
        <p:nvSpPr>
          <p:cNvPr id="4" name="Footer Placeholder 3">
            <a:extLst>
              <a:ext uri="{FF2B5EF4-FFF2-40B4-BE49-F238E27FC236}">
                <a16:creationId xmlns:a16="http://schemas.microsoft.com/office/drawing/2014/main" id="{E69214A3-87A6-16AE-F2D6-2E3CA47ABEF5}"/>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90DAB234-D151-DAD3-69B7-1AE5212BC247}"/>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6" name="Title 1">
            <a:extLst>
              <a:ext uri="{FF2B5EF4-FFF2-40B4-BE49-F238E27FC236}">
                <a16:creationId xmlns:a16="http://schemas.microsoft.com/office/drawing/2014/main" id="{3F08B6FD-E919-85C8-947E-D1B395FAEFFA}"/>
              </a:ext>
            </a:extLst>
          </p:cNvPr>
          <p:cNvSpPr>
            <a:spLocks noGrp="1"/>
          </p:cNvSpPr>
          <p:nvPr>
            <p:ph type="title" hasCustomPrompt="1"/>
          </p:nvPr>
        </p:nvSpPr>
        <p:spPr>
          <a:xfrm>
            <a:off x="515937" y="304419"/>
            <a:ext cx="11160128" cy="1116012"/>
          </a:xfrm>
        </p:spPr>
        <p:txBody>
          <a:bodyPr/>
          <a:lstStyle/>
          <a:p>
            <a:r>
              <a:rPr lang="en-GB"/>
              <a:t>Korte of </a:t>
            </a:r>
            <a:r>
              <a:rPr lang="en-GB" err="1"/>
              <a:t>lange</a:t>
            </a:r>
            <a:r>
              <a:rPr lang="en-GB"/>
              <a:t> </a:t>
            </a:r>
            <a:r>
              <a:rPr lang="en-GB" err="1"/>
              <a:t>titel</a:t>
            </a:r>
            <a:endParaRPr lang="en-BE"/>
          </a:p>
        </p:txBody>
      </p:sp>
      <p:sp>
        <p:nvSpPr>
          <p:cNvPr id="3" name="Text Placeholder 9">
            <a:extLst>
              <a:ext uri="{FF2B5EF4-FFF2-40B4-BE49-F238E27FC236}">
                <a16:creationId xmlns:a16="http://schemas.microsoft.com/office/drawing/2014/main" id="{43F89E07-CD75-49F7-0E54-E116911C9AE8}"/>
              </a:ext>
            </a:extLst>
          </p:cNvPr>
          <p:cNvSpPr>
            <a:spLocks noGrp="1"/>
          </p:cNvSpPr>
          <p:nvPr>
            <p:ph type="body" sz="quarter" idx="31" hasCustomPrompt="1"/>
          </p:nvPr>
        </p:nvSpPr>
        <p:spPr>
          <a:xfrm>
            <a:off x="515936" y="1628775"/>
            <a:ext cx="11160126"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400716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slide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EA93CC7-CB38-F753-0C0A-4EAB7D04B055}"/>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678" r="4678"/>
          <a:stretch/>
        </p:blipFill>
        <p:spPr>
          <a:xfrm rot="16200000">
            <a:off x="1831619" y="1988678"/>
            <a:ext cx="6858001" cy="2880641"/>
          </a:xfrm>
          <a:prstGeom prst="rect">
            <a:avLst/>
          </a:prstGeom>
        </p:spPr>
      </p:pic>
      <p:sp>
        <p:nvSpPr>
          <p:cNvPr id="7" name="Picture Placeholder 16">
            <a:extLst>
              <a:ext uri="{FF2B5EF4-FFF2-40B4-BE49-F238E27FC236}">
                <a16:creationId xmlns:a16="http://schemas.microsoft.com/office/drawing/2014/main" id="{C5046157-E67B-1EF1-7706-FE384D3A5868}"/>
              </a:ext>
            </a:extLst>
          </p:cNvPr>
          <p:cNvSpPr>
            <a:spLocks noGrp="1"/>
          </p:cNvSpPr>
          <p:nvPr>
            <p:ph type="pic" sz="quarter" idx="14"/>
          </p:nvPr>
        </p:nvSpPr>
        <p:spPr>
          <a:xfrm>
            <a:off x="6700939" y="0"/>
            <a:ext cx="4975124" cy="685800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chemeClr val="bg1">
              <a:lumMod val="95000"/>
            </a:schemeClr>
          </a:solidFill>
        </p:spPr>
        <p:txBody>
          <a:bodyPr wrap="square" anchor="ctr">
            <a:noAutofit/>
          </a:bodyPr>
          <a:lstStyle>
            <a:lvl1pPr algn="ctr">
              <a:defRPr sz="2400" b="0" i="0">
                <a:highlight>
                  <a:srgbClr val="FFFF00"/>
                </a:highlight>
                <a:latin typeface="+mn-lt"/>
              </a:defRPr>
            </a:lvl1pPr>
          </a:lstStyle>
          <a:p>
            <a:endParaRPr lang="nl-NL"/>
          </a:p>
        </p:txBody>
      </p:sp>
      <p:sp>
        <p:nvSpPr>
          <p:cNvPr id="4" name="Date Placeholder 3">
            <a:extLst>
              <a:ext uri="{FF2B5EF4-FFF2-40B4-BE49-F238E27FC236}">
                <a16:creationId xmlns:a16="http://schemas.microsoft.com/office/drawing/2014/main" id="{85E8E22C-FFF2-3701-8996-85A1626EFA73}"/>
              </a:ext>
            </a:extLst>
          </p:cNvPr>
          <p:cNvSpPr>
            <a:spLocks noGrp="1"/>
          </p:cNvSpPr>
          <p:nvPr>
            <p:ph type="dt" sz="half" idx="15"/>
          </p:nvPr>
        </p:nvSpPr>
        <p:spPr/>
        <p:txBody>
          <a:bodyPr/>
          <a:lstStyle/>
          <a:p>
            <a:fld id="{57347535-7C29-4646-AB4B-AD7ADFA1EC5F}" type="datetime4">
              <a:rPr lang="en-US" smtClean="0"/>
              <a:t>November 13, 2025</a:t>
            </a:fld>
            <a:endParaRPr lang="en-BE"/>
          </a:p>
        </p:txBody>
      </p:sp>
      <p:sp>
        <p:nvSpPr>
          <p:cNvPr id="6" name="Footer Placeholder 5">
            <a:extLst>
              <a:ext uri="{FF2B5EF4-FFF2-40B4-BE49-F238E27FC236}">
                <a16:creationId xmlns:a16="http://schemas.microsoft.com/office/drawing/2014/main" id="{164101B7-F82C-912D-3F30-FE5B5CFD8B21}"/>
              </a:ext>
            </a:extLst>
          </p:cNvPr>
          <p:cNvSpPr>
            <a:spLocks noGrp="1"/>
          </p:cNvSpPr>
          <p:nvPr>
            <p:ph type="ftr" sz="quarter" idx="16"/>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54F396BB-FDC4-01A7-AC35-6F7FF0CBB633}"/>
              </a:ext>
            </a:extLst>
          </p:cNvPr>
          <p:cNvSpPr>
            <a:spLocks noGrp="1"/>
          </p:cNvSpPr>
          <p:nvPr>
            <p:ph type="sldNum" sz="quarter" idx="17"/>
          </p:nvPr>
        </p:nvSpPr>
        <p:spPr/>
        <p:txBody>
          <a:bodyPr/>
          <a:lstStyle/>
          <a:p>
            <a:fld id="{8B70248A-FD0F-534C-919E-E8EB9B0FC062}" type="slidenum">
              <a:rPr lang="en-BE" smtClean="0"/>
              <a:pPr/>
              <a:t>‹#›</a:t>
            </a:fld>
            <a:endParaRPr lang="en-BE"/>
          </a:p>
        </p:txBody>
      </p:sp>
      <p:sp>
        <p:nvSpPr>
          <p:cNvPr id="10" name="Title 8">
            <a:extLst>
              <a:ext uri="{FF2B5EF4-FFF2-40B4-BE49-F238E27FC236}">
                <a16:creationId xmlns:a16="http://schemas.microsoft.com/office/drawing/2014/main" id="{62E49E7A-EE26-A574-2BA6-A1CF5C72D4C3}"/>
              </a:ext>
            </a:extLst>
          </p:cNvPr>
          <p:cNvSpPr>
            <a:spLocks noGrp="1"/>
          </p:cNvSpPr>
          <p:nvPr>
            <p:ph type="title" hasCustomPrompt="1"/>
          </p:nvPr>
        </p:nvSpPr>
        <p:spPr>
          <a:xfrm>
            <a:off x="515939" y="2278775"/>
            <a:ext cx="5580062"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11" name="Text Placeholder 3">
            <a:extLst>
              <a:ext uri="{FF2B5EF4-FFF2-40B4-BE49-F238E27FC236}">
                <a16:creationId xmlns:a16="http://schemas.microsoft.com/office/drawing/2014/main" id="{0795738C-D898-0393-BB68-B238B648716F}"/>
              </a:ext>
            </a:extLst>
          </p:cNvPr>
          <p:cNvSpPr>
            <a:spLocks noGrp="1"/>
          </p:cNvSpPr>
          <p:nvPr>
            <p:ph type="body" sz="quarter" idx="18" hasCustomPrompt="1"/>
          </p:nvPr>
        </p:nvSpPr>
        <p:spPr>
          <a:xfrm>
            <a:off x="515939" y="3866902"/>
            <a:ext cx="5580062"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grpSp>
        <p:nvGrpSpPr>
          <p:cNvPr id="2" name="Graphic 10">
            <a:extLst>
              <a:ext uri="{FF2B5EF4-FFF2-40B4-BE49-F238E27FC236}">
                <a16:creationId xmlns:a16="http://schemas.microsoft.com/office/drawing/2014/main" id="{74C591E6-C00F-C1F8-15EB-0920318EC326}"/>
              </a:ext>
            </a:extLst>
          </p:cNvPr>
          <p:cNvGrpSpPr/>
          <p:nvPr userDrawn="1"/>
        </p:nvGrpSpPr>
        <p:grpSpPr>
          <a:xfrm>
            <a:off x="515936" y="512763"/>
            <a:ext cx="2144749" cy="508682"/>
            <a:chOff x="419100" y="2082800"/>
            <a:chExt cx="7770288" cy="1842923"/>
          </a:xfrm>
          <a:solidFill>
            <a:schemeClr val="bg2"/>
          </a:solidFill>
        </p:grpSpPr>
        <p:sp>
          <p:nvSpPr>
            <p:cNvPr id="9" name="Freeform 8">
              <a:extLst>
                <a:ext uri="{FF2B5EF4-FFF2-40B4-BE49-F238E27FC236}">
                  <a16:creationId xmlns:a16="http://schemas.microsoft.com/office/drawing/2014/main" id="{588009DB-9DEC-C761-9F63-AC972B2A09CA}"/>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6810AE74-A69E-D715-56F3-5934FF11CC3B}"/>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01692126-DA4E-887C-E99A-721D7737DEEE}"/>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6985670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 + inhoud + patroon/foto 3">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B2848F40-D88C-A8ED-DFA0-683C7CFBF64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a:fillRect/>
          </a:stretch>
        </p:blipFill>
        <p:spPr>
          <a:xfrm rot="16200000">
            <a:off x="5760941" y="941436"/>
            <a:ext cx="7886991" cy="4975127"/>
          </a:xfrm>
          <a:custGeom>
            <a:avLst/>
            <a:gdLst>
              <a:gd name="connsiteX0" fmla="*/ 7886991 w 7886991"/>
              <a:gd name="connsiteY0" fmla="*/ 0 h 4975127"/>
              <a:gd name="connsiteX1" fmla="*/ 7886991 w 7886991"/>
              <a:gd name="connsiteY1" fmla="*/ 439703 h 4975127"/>
              <a:gd name="connsiteX2" fmla="*/ 7372495 w 7886991"/>
              <a:gd name="connsiteY2" fmla="*/ 439703 h 4975127"/>
              <a:gd name="connsiteX3" fmla="*/ 7372495 w 7886991"/>
              <a:gd name="connsiteY3" fmla="*/ 4975127 h 4975127"/>
              <a:gd name="connsiteX4" fmla="*/ 514495 w 7886991"/>
              <a:gd name="connsiteY4" fmla="*/ 4975127 h 4975127"/>
              <a:gd name="connsiteX5" fmla="*/ 514495 w 7886991"/>
              <a:gd name="connsiteY5" fmla="*/ 159287 h 4975127"/>
              <a:gd name="connsiteX6" fmla="*/ 0 w 7886991"/>
              <a:gd name="connsiteY6" fmla="*/ 159287 h 4975127"/>
              <a:gd name="connsiteX7" fmla="*/ 0 w 7886991"/>
              <a:gd name="connsiteY7" fmla="*/ 0 h 497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86991" h="4975127">
                <a:moveTo>
                  <a:pt x="7886991" y="0"/>
                </a:moveTo>
                <a:lnTo>
                  <a:pt x="7886991" y="439703"/>
                </a:lnTo>
                <a:lnTo>
                  <a:pt x="7372495" y="439703"/>
                </a:lnTo>
                <a:lnTo>
                  <a:pt x="7372495" y="4975127"/>
                </a:lnTo>
                <a:lnTo>
                  <a:pt x="514495" y="4975127"/>
                </a:lnTo>
                <a:lnTo>
                  <a:pt x="514495" y="159287"/>
                </a:lnTo>
                <a:lnTo>
                  <a:pt x="0" y="159287"/>
                </a:lnTo>
                <a:lnTo>
                  <a:pt x="0" y="0"/>
                </a:lnTo>
                <a:close/>
              </a:path>
            </a:pathLst>
          </a:custGeom>
        </p:spPr>
      </p:pic>
      <p:sp>
        <p:nvSpPr>
          <p:cNvPr id="16" name="Picture Placeholder 15">
            <a:extLst>
              <a:ext uri="{FF2B5EF4-FFF2-40B4-BE49-F238E27FC236}">
                <a16:creationId xmlns:a16="http://schemas.microsoft.com/office/drawing/2014/main" id="{1096B116-79A6-E2F5-2F56-52A7018D66E5}"/>
              </a:ext>
            </a:extLst>
          </p:cNvPr>
          <p:cNvSpPr>
            <a:spLocks noGrp="1" noChangeAspect="1"/>
          </p:cNvSpPr>
          <p:nvPr>
            <p:ph type="pic" sz="quarter" idx="13" hasCustomPrompt="1"/>
          </p:nvPr>
        </p:nvSpPr>
        <p:spPr>
          <a:xfrm>
            <a:off x="7216875" y="1"/>
            <a:ext cx="4975124" cy="6857999"/>
          </a:xfrm>
          <a:custGeom>
            <a:avLst/>
            <a:gdLst>
              <a:gd name="connsiteX0" fmla="*/ 2006355 w 4975124"/>
              <a:gd name="connsiteY0" fmla="*/ 0 h 6857999"/>
              <a:gd name="connsiteX1" fmla="*/ 4975124 w 4975124"/>
              <a:gd name="connsiteY1" fmla="*/ 0 h 6857999"/>
              <a:gd name="connsiteX2" fmla="*/ 4975124 w 4975124"/>
              <a:gd name="connsiteY2" fmla="*/ 6857999 h 6857999"/>
              <a:gd name="connsiteX3" fmla="*/ 2006353 w 4975124"/>
              <a:gd name="connsiteY3" fmla="*/ 6857999 h 6857999"/>
              <a:gd name="connsiteX4" fmla="*/ 1735785 w 4975124"/>
              <a:gd name="connsiteY4" fmla="*/ 6693625 h 6857999"/>
              <a:gd name="connsiteX5" fmla="*/ 0 w 4975124"/>
              <a:gd name="connsiteY5" fmla="*/ 3429000 h 6857999"/>
              <a:gd name="connsiteX6" fmla="*/ 1735784 w 4975124"/>
              <a:gd name="connsiteY6" fmla="*/ 1643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5124" h="6857999">
                <a:moveTo>
                  <a:pt x="2006355" y="0"/>
                </a:moveTo>
                <a:lnTo>
                  <a:pt x="4975124" y="0"/>
                </a:lnTo>
                <a:lnTo>
                  <a:pt x="4975124" y="6857999"/>
                </a:lnTo>
                <a:lnTo>
                  <a:pt x="2006353" y="6857999"/>
                </a:lnTo>
                <a:lnTo>
                  <a:pt x="1735785" y="6693625"/>
                </a:lnTo>
                <a:cubicBezTo>
                  <a:pt x="688535" y="5986115"/>
                  <a:pt x="0" y="4787963"/>
                  <a:pt x="0" y="3429000"/>
                </a:cubicBezTo>
                <a:cubicBezTo>
                  <a:pt x="0" y="2070038"/>
                  <a:pt x="688535" y="871886"/>
                  <a:pt x="1735784" y="164376"/>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2" name="Date Placeholder 1">
            <a:extLst>
              <a:ext uri="{FF2B5EF4-FFF2-40B4-BE49-F238E27FC236}">
                <a16:creationId xmlns:a16="http://schemas.microsoft.com/office/drawing/2014/main" id="{748E8234-18F8-5877-DBC5-2171158182ED}"/>
              </a:ext>
            </a:extLst>
          </p:cNvPr>
          <p:cNvSpPr>
            <a:spLocks noGrp="1"/>
          </p:cNvSpPr>
          <p:nvPr>
            <p:ph type="dt" sz="half" idx="24"/>
          </p:nvPr>
        </p:nvSpPr>
        <p:spPr/>
        <p:txBody>
          <a:bodyPr/>
          <a:lstStyle/>
          <a:p>
            <a:fld id="{65812BC2-1117-44DF-BEC4-DA3763B9AE3E}" type="datetime4">
              <a:rPr lang="en-US" smtClean="0"/>
              <a:t>November 13, 2025</a:t>
            </a:fld>
            <a:endParaRPr lang="en-BE"/>
          </a:p>
        </p:txBody>
      </p:sp>
      <p:sp>
        <p:nvSpPr>
          <p:cNvPr id="4" name="Footer Placeholder 3">
            <a:extLst>
              <a:ext uri="{FF2B5EF4-FFF2-40B4-BE49-F238E27FC236}">
                <a16:creationId xmlns:a16="http://schemas.microsoft.com/office/drawing/2014/main" id="{E69214A3-87A6-16AE-F2D6-2E3CA47ABEF5}"/>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90DAB234-D151-DAD3-69B7-1AE5212BC247}"/>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6" name="Title 1">
            <a:extLst>
              <a:ext uri="{FF2B5EF4-FFF2-40B4-BE49-F238E27FC236}">
                <a16:creationId xmlns:a16="http://schemas.microsoft.com/office/drawing/2014/main" id="{3F08B6FD-E919-85C8-947E-D1B395FAEFFA}"/>
              </a:ext>
            </a:extLst>
          </p:cNvPr>
          <p:cNvSpPr>
            <a:spLocks noGrp="1"/>
          </p:cNvSpPr>
          <p:nvPr>
            <p:ph type="title" hasCustomPrompt="1"/>
          </p:nvPr>
        </p:nvSpPr>
        <p:spPr>
          <a:xfrm>
            <a:off x="515937" y="304419"/>
            <a:ext cx="11160128" cy="1116012"/>
          </a:xfrm>
        </p:spPr>
        <p:txBody>
          <a:bodyPr/>
          <a:lstStyle/>
          <a:p>
            <a:r>
              <a:rPr lang="en-GB"/>
              <a:t>Korte of </a:t>
            </a:r>
            <a:r>
              <a:rPr lang="en-GB" err="1"/>
              <a:t>lange</a:t>
            </a:r>
            <a:r>
              <a:rPr lang="en-GB"/>
              <a:t> </a:t>
            </a:r>
            <a:r>
              <a:rPr lang="en-GB" err="1"/>
              <a:t>titel</a:t>
            </a:r>
            <a:endParaRPr lang="en-BE"/>
          </a:p>
        </p:txBody>
      </p:sp>
      <p:sp>
        <p:nvSpPr>
          <p:cNvPr id="3" name="Text Placeholder 9">
            <a:extLst>
              <a:ext uri="{FF2B5EF4-FFF2-40B4-BE49-F238E27FC236}">
                <a16:creationId xmlns:a16="http://schemas.microsoft.com/office/drawing/2014/main" id="{4A954ACF-6B35-A610-D684-45E079309484}"/>
              </a:ext>
            </a:extLst>
          </p:cNvPr>
          <p:cNvSpPr>
            <a:spLocks noGrp="1"/>
          </p:cNvSpPr>
          <p:nvPr>
            <p:ph type="body" sz="quarter" idx="31" hasCustomPrompt="1"/>
          </p:nvPr>
        </p:nvSpPr>
        <p:spPr>
          <a:xfrm>
            <a:off x="515936" y="1628775"/>
            <a:ext cx="11160126"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467264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 + inhoud + patroon/foto 4">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D5C514-92E9-E06E-E650-E399D8A7C47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808800" y="0"/>
            <a:ext cx="2895600" cy="6857999"/>
          </a:xfrm>
          <a:prstGeom prst="rect">
            <a:avLst/>
          </a:prstGeom>
        </p:spPr>
      </p:pic>
      <p:sp>
        <p:nvSpPr>
          <p:cNvPr id="8" name="Picture Placeholder 16">
            <a:extLst>
              <a:ext uri="{FF2B5EF4-FFF2-40B4-BE49-F238E27FC236}">
                <a16:creationId xmlns:a16="http://schemas.microsoft.com/office/drawing/2014/main" id="{4B895A2D-841E-656E-0A48-2304BE39785D}"/>
              </a:ext>
            </a:extLst>
          </p:cNvPr>
          <p:cNvSpPr>
            <a:spLocks noGrp="1"/>
          </p:cNvSpPr>
          <p:nvPr>
            <p:ph type="pic" sz="quarter" idx="14"/>
          </p:nvPr>
        </p:nvSpPr>
        <p:spPr>
          <a:xfrm>
            <a:off x="6700939" y="0"/>
            <a:ext cx="4975124" cy="685800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chemeClr val="bg1">
              <a:lumMod val="95000"/>
            </a:schemeClr>
          </a:solidFill>
        </p:spPr>
        <p:txBody>
          <a:bodyPr wrap="square" anchor="ctr">
            <a:noAutofit/>
          </a:bodyPr>
          <a:lstStyle>
            <a:lvl1pPr algn="ctr">
              <a:defRPr sz="2400" b="0" i="0">
                <a:highlight>
                  <a:srgbClr val="FFFF00"/>
                </a:highlight>
                <a:latin typeface="+mn-lt"/>
              </a:defRPr>
            </a:lvl1pPr>
          </a:lstStyle>
          <a:p>
            <a:endParaRPr lang="nl-NL"/>
          </a:p>
        </p:txBody>
      </p:sp>
      <p:sp>
        <p:nvSpPr>
          <p:cNvPr id="2" name="Date Placeholder 1">
            <a:extLst>
              <a:ext uri="{FF2B5EF4-FFF2-40B4-BE49-F238E27FC236}">
                <a16:creationId xmlns:a16="http://schemas.microsoft.com/office/drawing/2014/main" id="{748E8234-18F8-5877-DBC5-2171158182ED}"/>
              </a:ext>
            </a:extLst>
          </p:cNvPr>
          <p:cNvSpPr>
            <a:spLocks noGrp="1"/>
          </p:cNvSpPr>
          <p:nvPr>
            <p:ph type="dt" sz="half" idx="24"/>
          </p:nvPr>
        </p:nvSpPr>
        <p:spPr/>
        <p:txBody>
          <a:bodyPr/>
          <a:lstStyle/>
          <a:p>
            <a:fld id="{6C284C3B-27D8-42B0-927F-55218B35D330}" type="datetime4">
              <a:rPr lang="en-US" smtClean="0"/>
              <a:t>November 13, 2025</a:t>
            </a:fld>
            <a:endParaRPr lang="en-BE"/>
          </a:p>
        </p:txBody>
      </p:sp>
      <p:sp>
        <p:nvSpPr>
          <p:cNvPr id="4" name="Footer Placeholder 3">
            <a:extLst>
              <a:ext uri="{FF2B5EF4-FFF2-40B4-BE49-F238E27FC236}">
                <a16:creationId xmlns:a16="http://schemas.microsoft.com/office/drawing/2014/main" id="{E69214A3-87A6-16AE-F2D6-2E3CA47ABEF5}"/>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90DAB234-D151-DAD3-69B7-1AE5212BC247}"/>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6" name="Title 1">
            <a:extLst>
              <a:ext uri="{FF2B5EF4-FFF2-40B4-BE49-F238E27FC236}">
                <a16:creationId xmlns:a16="http://schemas.microsoft.com/office/drawing/2014/main" id="{3F08B6FD-E919-85C8-947E-D1B395FAEFFA}"/>
              </a:ext>
            </a:extLst>
          </p:cNvPr>
          <p:cNvSpPr>
            <a:spLocks noGrp="1"/>
          </p:cNvSpPr>
          <p:nvPr>
            <p:ph type="title" hasCustomPrompt="1"/>
          </p:nvPr>
        </p:nvSpPr>
        <p:spPr>
          <a:xfrm>
            <a:off x="515937" y="304419"/>
            <a:ext cx="5580063" cy="1116012"/>
          </a:xfrm>
        </p:spPr>
        <p:txBody>
          <a:bodyPr/>
          <a:lstStyle/>
          <a:p>
            <a:r>
              <a:rPr lang="en-GB"/>
              <a:t>Korte of </a:t>
            </a:r>
            <a:r>
              <a:rPr lang="en-GB" err="1"/>
              <a:t>lange</a:t>
            </a:r>
            <a:r>
              <a:rPr lang="en-GB"/>
              <a:t> </a:t>
            </a:r>
            <a:r>
              <a:rPr lang="en-GB" err="1"/>
              <a:t>titel</a:t>
            </a:r>
            <a:endParaRPr lang="en-BE"/>
          </a:p>
        </p:txBody>
      </p:sp>
      <p:sp>
        <p:nvSpPr>
          <p:cNvPr id="3" name="Text Placeholder 9">
            <a:extLst>
              <a:ext uri="{FF2B5EF4-FFF2-40B4-BE49-F238E27FC236}">
                <a16:creationId xmlns:a16="http://schemas.microsoft.com/office/drawing/2014/main" id="{9E499908-07C6-7818-C96C-B7C3E4186430}"/>
              </a:ext>
            </a:extLst>
          </p:cNvPr>
          <p:cNvSpPr>
            <a:spLocks noGrp="1"/>
          </p:cNvSpPr>
          <p:nvPr>
            <p:ph type="body" sz="quarter" idx="31" hasCustomPrompt="1"/>
          </p:nvPr>
        </p:nvSpPr>
        <p:spPr>
          <a:xfrm>
            <a:off x="515936" y="1628775"/>
            <a:ext cx="5580064"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16886087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 foto">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506991EA-06EF-3B60-FD2C-7C0AC09B16C7}"/>
              </a:ext>
            </a:extLst>
          </p:cNvPr>
          <p:cNvSpPr>
            <a:spLocks noGrp="1"/>
          </p:cNvSpPr>
          <p:nvPr>
            <p:ph type="pic" sz="quarter" idx="12"/>
          </p:nvPr>
        </p:nvSpPr>
        <p:spPr>
          <a:xfrm>
            <a:off x="515938" y="1628775"/>
            <a:ext cx="11160127"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Date Placeholder 2">
            <a:extLst>
              <a:ext uri="{FF2B5EF4-FFF2-40B4-BE49-F238E27FC236}">
                <a16:creationId xmlns:a16="http://schemas.microsoft.com/office/drawing/2014/main" id="{CFD72429-0723-40A5-3170-4D17676F34B6}"/>
              </a:ext>
            </a:extLst>
          </p:cNvPr>
          <p:cNvSpPr>
            <a:spLocks noGrp="1"/>
          </p:cNvSpPr>
          <p:nvPr>
            <p:ph type="dt" sz="half" idx="13"/>
          </p:nvPr>
        </p:nvSpPr>
        <p:spPr/>
        <p:txBody>
          <a:bodyPr/>
          <a:lstStyle/>
          <a:p>
            <a:fld id="{B89809BE-53FE-4ABE-97EF-0FEC1F1E990D}" type="datetime4">
              <a:rPr lang="en-US" smtClean="0"/>
              <a:t>November 13, 2025</a:t>
            </a:fld>
            <a:endParaRPr lang="en-BE"/>
          </a:p>
        </p:txBody>
      </p:sp>
      <p:sp>
        <p:nvSpPr>
          <p:cNvPr id="4" name="Footer Placeholder 3">
            <a:extLst>
              <a:ext uri="{FF2B5EF4-FFF2-40B4-BE49-F238E27FC236}">
                <a16:creationId xmlns:a16="http://schemas.microsoft.com/office/drawing/2014/main" id="{10261C57-D71C-CAB2-7ED7-A8063BE4BA56}"/>
              </a:ext>
            </a:extLst>
          </p:cNvPr>
          <p:cNvSpPr>
            <a:spLocks noGrp="1"/>
          </p:cNvSpPr>
          <p:nvPr>
            <p:ph type="ftr" sz="quarter" idx="1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80069233-49DA-4816-53E9-F47C1D1E7619}"/>
              </a:ext>
            </a:extLst>
          </p:cNvPr>
          <p:cNvSpPr>
            <a:spLocks noGrp="1"/>
          </p:cNvSpPr>
          <p:nvPr>
            <p:ph type="sldNum" sz="quarter" idx="15"/>
          </p:nvPr>
        </p:nvSpPr>
        <p:spPr/>
        <p:txBody>
          <a:bodyPr/>
          <a:lstStyle/>
          <a:p>
            <a:fld id="{8B70248A-FD0F-534C-919E-E8EB9B0FC062}" type="slidenum">
              <a:rPr lang="en-BE" smtClean="0"/>
              <a:pPr/>
              <a:t>‹#›</a:t>
            </a:fld>
            <a:endParaRPr lang="en-BE"/>
          </a:p>
        </p:txBody>
      </p:sp>
      <p:sp>
        <p:nvSpPr>
          <p:cNvPr id="6" name="Title 5">
            <a:extLst>
              <a:ext uri="{FF2B5EF4-FFF2-40B4-BE49-F238E27FC236}">
                <a16:creationId xmlns:a16="http://schemas.microsoft.com/office/drawing/2014/main" id="{C844E5DC-026F-CDF7-781F-11FDFF7DB6DD}"/>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18003294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 2 foto's">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931BFD56-8C3E-C8D1-57EC-3862F2706160}"/>
              </a:ext>
            </a:extLst>
          </p:cNvPr>
          <p:cNvSpPr>
            <a:spLocks noGrp="1"/>
          </p:cNvSpPr>
          <p:nvPr>
            <p:ph type="pic" sz="quarter" idx="12"/>
          </p:nvPr>
        </p:nvSpPr>
        <p:spPr>
          <a:xfrm>
            <a:off x="6353973" y="1628775"/>
            <a:ext cx="5322092"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5C3D2341-AD80-60EB-67A1-1D24129CB811}"/>
              </a:ext>
            </a:extLst>
          </p:cNvPr>
          <p:cNvSpPr>
            <a:spLocks noGrp="1"/>
          </p:cNvSpPr>
          <p:nvPr>
            <p:ph type="pic" sz="quarter" idx="22"/>
          </p:nvPr>
        </p:nvSpPr>
        <p:spPr>
          <a:xfrm>
            <a:off x="515935" y="1628775"/>
            <a:ext cx="5322092"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5" name="Date Placeholder 4">
            <a:extLst>
              <a:ext uri="{FF2B5EF4-FFF2-40B4-BE49-F238E27FC236}">
                <a16:creationId xmlns:a16="http://schemas.microsoft.com/office/drawing/2014/main" id="{D0A6244F-806F-5491-7115-FB10619AC55E}"/>
              </a:ext>
            </a:extLst>
          </p:cNvPr>
          <p:cNvSpPr>
            <a:spLocks noGrp="1"/>
          </p:cNvSpPr>
          <p:nvPr>
            <p:ph type="dt" sz="half" idx="23"/>
          </p:nvPr>
        </p:nvSpPr>
        <p:spPr/>
        <p:txBody>
          <a:bodyPr/>
          <a:lstStyle/>
          <a:p>
            <a:fld id="{C26E3B6F-42EA-4209-A4D0-23ADBA701ED9}" type="datetime4">
              <a:rPr lang="en-US" smtClean="0"/>
              <a:t>November 13, 2025</a:t>
            </a:fld>
            <a:endParaRPr lang="en-BE"/>
          </a:p>
        </p:txBody>
      </p:sp>
      <p:sp>
        <p:nvSpPr>
          <p:cNvPr id="6" name="Footer Placeholder 5">
            <a:extLst>
              <a:ext uri="{FF2B5EF4-FFF2-40B4-BE49-F238E27FC236}">
                <a16:creationId xmlns:a16="http://schemas.microsoft.com/office/drawing/2014/main" id="{1F29F7A2-A74D-7423-942C-E2F49D36D29B}"/>
              </a:ext>
            </a:extLst>
          </p:cNvPr>
          <p:cNvSpPr>
            <a:spLocks noGrp="1"/>
          </p:cNvSpPr>
          <p:nvPr>
            <p:ph type="ftr" sz="quarter" idx="24"/>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82925B8C-1065-E0A6-9195-CF00D19C1459}"/>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8" name="Title 7">
            <a:extLst>
              <a:ext uri="{FF2B5EF4-FFF2-40B4-BE49-F238E27FC236}">
                <a16:creationId xmlns:a16="http://schemas.microsoft.com/office/drawing/2014/main" id="{BD8FEF1C-7197-4C87-163A-AAB28347EFEA}"/>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9457082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 2 foto's + inhoud">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931BFD56-8C3E-C8D1-57EC-3862F2706160}"/>
              </a:ext>
            </a:extLst>
          </p:cNvPr>
          <p:cNvSpPr>
            <a:spLocks noGrp="1"/>
          </p:cNvSpPr>
          <p:nvPr>
            <p:ph type="pic" sz="quarter" idx="12"/>
          </p:nvPr>
        </p:nvSpPr>
        <p:spPr>
          <a:xfrm>
            <a:off x="6353973" y="1628775"/>
            <a:ext cx="5322092" cy="3600449"/>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5C3D2341-AD80-60EB-67A1-1D24129CB811}"/>
              </a:ext>
            </a:extLst>
          </p:cNvPr>
          <p:cNvSpPr>
            <a:spLocks noGrp="1"/>
          </p:cNvSpPr>
          <p:nvPr>
            <p:ph type="pic" sz="quarter" idx="22"/>
          </p:nvPr>
        </p:nvSpPr>
        <p:spPr>
          <a:xfrm>
            <a:off x="515935" y="1628775"/>
            <a:ext cx="5322092" cy="3600449"/>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6" name="Text Placeholder 5">
            <a:extLst>
              <a:ext uri="{FF2B5EF4-FFF2-40B4-BE49-F238E27FC236}">
                <a16:creationId xmlns:a16="http://schemas.microsoft.com/office/drawing/2014/main" id="{69623CF8-69A2-EA1C-7007-2B384F0374DA}"/>
              </a:ext>
            </a:extLst>
          </p:cNvPr>
          <p:cNvSpPr>
            <a:spLocks noGrp="1"/>
          </p:cNvSpPr>
          <p:nvPr>
            <p:ph type="body" sz="quarter" idx="27" hasCustomPrompt="1"/>
          </p:nvPr>
        </p:nvSpPr>
        <p:spPr>
          <a:xfrm>
            <a:off x="6353973" y="5459867"/>
            <a:ext cx="5322089" cy="885371"/>
          </a:xfrm>
          <a:prstGeom prst="rect">
            <a:avLst/>
          </a:prstGeom>
        </p:spPr>
        <p:txBody>
          <a:bodyPr>
            <a:normAutofit/>
          </a:bodyPr>
          <a:lstStyle/>
          <a:p>
            <a:pPr lvl="0"/>
            <a:r>
              <a:rPr lang="nl-BE"/>
              <a:t>Klik om tekst toe te voegen. Voor bullets, selecteer je je tekst + TAB-toets.</a:t>
            </a:r>
          </a:p>
        </p:txBody>
      </p:sp>
      <p:sp>
        <p:nvSpPr>
          <p:cNvPr id="7" name="Text Placeholder 5">
            <a:extLst>
              <a:ext uri="{FF2B5EF4-FFF2-40B4-BE49-F238E27FC236}">
                <a16:creationId xmlns:a16="http://schemas.microsoft.com/office/drawing/2014/main" id="{22FAF860-9A85-8B4B-9BAD-7AA4ED879E1A}"/>
              </a:ext>
            </a:extLst>
          </p:cNvPr>
          <p:cNvSpPr>
            <a:spLocks noGrp="1"/>
          </p:cNvSpPr>
          <p:nvPr>
            <p:ph type="body" sz="quarter" idx="28" hasCustomPrompt="1"/>
          </p:nvPr>
        </p:nvSpPr>
        <p:spPr>
          <a:xfrm>
            <a:off x="515938" y="5459867"/>
            <a:ext cx="5322089" cy="885371"/>
          </a:xfrm>
          <a:prstGeom prst="rect">
            <a:avLst/>
          </a:prstGeom>
        </p:spPr>
        <p:txBody>
          <a:bodyPr>
            <a:normAutofit/>
          </a:bodyPr>
          <a:lstStyle/>
          <a:p>
            <a:pPr lvl="0"/>
            <a:r>
              <a:rPr lang="nl-BE"/>
              <a:t>Klik om tekst toe te voegen. Voor bullets, selecteer je je tekst + TAB-toets.</a:t>
            </a:r>
          </a:p>
        </p:txBody>
      </p:sp>
      <p:sp>
        <p:nvSpPr>
          <p:cNvPr id="5" name="Date Placeholder 4">
            <a:extLst>
              <a:ext uri="{FF2B5EF4-FFF2-40B4-BE49-F238E27FC236}">
                <a16:creationId xmlns:a16="http://schemas.microsoft.com/office/drawing/2014/main" id="{AD7A9DE9-EFB2-7D16-47CA-52EECA882CC9}"/>
              </a:ext>
            </a:extLst>
          </p:cNvPr>
          <p:cNvSpPr>
            <a:spLocks noGrp="1"/>
          </p:cNvSpPr>
          <p:nvPr>
            <p:ph type="dt" sz="half" idx="29"/>
          </p:nvPr>
        </p:nvSpPr>
        <p:spPr/>
        <p:txBody>
          <a:bodyPr/>
          <a:lstStyle/>
          <a:p>
            <a:fld id="{1F48614C-D2F1-4A5F-9AEC-1A66E833860F}" type="datetime4">
              <a:rPr lang="en-US" smtClean="0"/>
              <a:t>November 13, 2025</a:t>
            </a:fld>
            <a:endParaRPr lang="en-BE"/>
          </a:p>
        </p:txBody>
      </p:sp>
      <p:sp>
        <p:nvSpPr>
          <p:cNvPr id="8" name="Footer Placeholder 7">
            <a:extLst>
              <a:ext uri="{FF2B5EF4-FFF2-40B4-BE49-F238E27FC236}">
                <a16:creationId xmlns:a16="http://schemas.microsoft.com/office/drawing/2014/main" id="{1373C4FE-C55D-7D64-F809-C4F2E7C34076}"/>
              </a:ext>
            </a:extLst>
          </p:cNvPr>
          <p:cNvSpPr>
            <a:spLocks noGrp="1"/>
          </p:cNvSpPr>
          <p:nvPr>
            <p:ph type="ftr" sz="quarter" idx="30"/>
          </p:nvPr>
        </p:nvSpPr>
        <p:spPr/>
        <p:txBody>
          <a:bodyPr/>
          <a:lstStyle/>
          <a:p>
            <a:r>
              <a:rPr lang="en-GB"/>
              <a:t>Voettekst</a:t>
            </a:r>
            <a:endParaRPr lang="en-BE"/>
          </a:p>
        </p:txBody>
      </p:sp>
      <p:sp>
        <p:nvSpPr>
          <p:cNvPr id="9" name="Slide Number Placeholder 8">
            <a:extLst>
              <a:ext uri="{FF2B5EF4-FFF2-40B4-BE49-F238E27FC236}">
                <a16:creationId xmlns:a16="http://schemas.microsoft.com/office/drawing/2014/main" id="{2AAFCC75-91E8-718E-2D1C-D250A6FDCF29}"/>
              </a:ext>
            </a:extLst>
          </p:cNvPr>
          <p:cNvSpPr>
            <a:spLocks noGrp="1"/>
          </p:cNvSpPr>
          <p:nvPr>
            <p:ph type="sldNum" sz="quarter" idx="31"/>
          </p:nvPr>
        </p:nvSpPr>
        <p:spPr/>
        <p:txBody>
          <a:bodyPr/>
          <a:lstStyle/>
          <a:p>
            <a:fld id="{8B70248A-FD0F-534C-919E-E8EB9B0FC062}" type="slidenum">
              <a:rPr lang="en-BE" smtClean="0"/>
              <a:pPr/>
              <a:t>‹#›</a:t>
            </a:fld>
            <a:endParaRPr lang="en-BE"/>
          </a:p>
        </p:txBody>
      </p:sp>
      <p:sp>
        <p:nvSpPr>
          <p:cNvPr id="10" name="Title 9">
            <a:extLst>
              <a:ext uri="{FF2B5EF4-FFF2-40B4-BE49-F238E27FC236}">
                <a16:creationId xmlns:a16="http://schemas.microsoft.com/office/drawing/2014/main" id="{864E0F21-B9EA-9C0C-3962-EA1D720A4AA4}"/>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3228110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foto's + inhoud">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931BFD56-8C3E-C8D1-57EC-3862F2706160}"/>
              </a:ext>
            </a:extLst>
          </p:cNvPr>
          <p:cNvSpPr>
            <a:spLocks noGrp="1"/>
          </p:cNvSpPr>
          <p:nvPr>
            <p:ph type="pic" sz="quarter" idx="12"/>
          </p:nvPr>
        </p:nvSpPr>
        <p:spPr>
          <a:xfrm>
            <a:off x="6353973" y="512763"/>
            <a:ext cx="5322092" cy="42558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5C3D2341-AD80-60EB-67A1-1D24129CB811}"/>
              </a:ext>
            </a:extLst>
          </p:cNvPr>
          <p:cNvSpPr>
            <a:spLocks noGrp="1"/>
          </p:cNvSpPr>
          <p:nvPr>
            <p:ph type="pic" sz="quarter" idx="22"/>
          </p:nvPr>
        </p:nvSpPr>
        <p:spPr>
          <a:xfrm>
            <a:off x="515935" y="512763"/>
            <a:ext cx="5322092" cy="42558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Text Placeholder 5">
            <a:extLst>
              <a:ext uri="{FF2B5EF4-FFF2-40B4-BE49-F238E27FC236}">
                <a16:creationId xmlns:a16="http://schemas.microsoft.com/office/drawing/2014/main" id="{69CF9B73-52C0-6E92-3AE3-A118A967F17E}"/>
              </a:ext>
            </a:extLst>
          </p:cNvPr>
          <p:cNvSpPr>
            <a:spLocks noGrp="1"/>
          </p:cNvSpPr>
          <p:nvPr>
            <p:ph type="body" sz="quarter" idx="28" hasCustomPrompt="1"/>
          </p:nvPr>
        </p:nvSpPr>
        <p:spPr>
          <a:xfrm>
            <a:off x="515938" y="4999227"/>
            <a:ext cx="5322089" cy="1346010"/>
          </a:xfrm>
          <a:prstGeom prst="rect">
            <a:avLst/>
          </a:prstGeom>
        </p:spPr>
        <p:txBody>
          <a:bodyPr>
            <a:normAutofit/>
          </a:bodyPr>
          <a:lstStyle/>
          <a:p>
            <a:pPr lvl="0"/>
            <a:r>
              <a:rPr lang="nl-BE"/>
              <a:t>Klik om tekst toe te voegen. </a:t>
            </a:r>
            <a:br>
              <a:rPr lang="nl-BE"/>
            </a:br>
            <a:r>
              <a:rPr lang="nl-BE"/>
              <a:t>Voor bullets, selecteer je je tekst + TAB-toets.</a:t>
            </a:r>
          </a:p>
        </p:txBody>
      </p:sp>
      <p:sp>
        <p:nvSpPr>
          <p:cNvPr id="5" name="Text Placeholder 5">
            <a:extLst>
              <a:ext uri="{FF2B5EF4-FFF2-40B4-BE49-F238E27FC236}">
                <a16:creationId xmlns:a16="http://schemas.microsoft.com/office/drawing/2014/main" id="{68F50887-F98A-DF81-BC95-3B9A71975BF3}"/>
              </a:ext>
            </a:extLst>
          </p:cNvPr>
          <p:cNvSpPr>
            <a:spLocks noGrp="1"/>
          </p:cNvSpPr>
          <p:nvPr>
            <p:ph type="body" sz="quarter" idx="29" hasCustomPrompt="1"/>
          </p:nvPr>
        </p:nvSpPr>
        <p:spPr>
          <a:xfrm>
            <a:off x="6353973" y="4999227"/>
            <a:ext cx="5322089" cy="1346010"/>
          </a:xfrm>
          <a:prstGeom prst="rect">
            <a:avLst/>
          </a:prstGeom>
        </p:spPr>
        <p:txBody>
          <a:bodyPr>
            <a:normAutofit/>
          </a:bodyPr>
          <a:lstStyle/>
          <a:p>
            <a:pPr lvl="0"/>
            <a:r>
              <a:rPr lang="nl-BE"/>
              <a:t>Klik om tekst toe te voegen. </a:t>
            </a:r>
            <a:br>
              <a:rPr lang="nl-BE"/>
            </a:br>
            <a:r>
              <a:rPr lang="nl-BE"/>
              <a:t>Voor bullets, selecteer je je tekst + TAB-toets.</a:t>
            </a:r>
          </a:p>
        </p:txBody>
      </p:sp>
      <p:sp>
        <p:nvSpPr>
          <p:cNvPr id="6" name="Date Placeholder 5">
            <a:extLst>
              <a:ext uri="{FF2B5EF4-FFF2-40B4-BE49-F238E27FC236}">
                <a16:creationId xmlns:a16="http://schemas.microsoft.com/office/drawing/2014/main" id="{ABEF5975-8321-45D4-07EB-9E74F376AEEA}"/>
              </a:ext>
            </a:extLst>
          </p:cNvPr>
          <p:cNvSpPr>
            <a:spLocks noGrp="1"/>
          </p:cNvSpPr>
          <p:nvPr>
            <p:ph type="dt" sz="half" idx="30"/>
          </p:nvPr>
        </p:nvSpPr>
        <p:spPr/>
        <p:txBody>
          <a:bodyPr/>
          <a:lstStyle/>
          <a:p>
            <a:fld id="{41180CC7-99F5-41E8-A207-AC7562EA2F60}" type="datetime4">
              <a:rPr lang="en-US" smtClean="0"/>
              <a:t>November 13, 2025</a:t>
            </a:fld>
            <a:endParaRPr lang="en-BE"/>
          </a:p>
        </p:txBody>
      </p:sp>
      <p:sp>
        <p:nvSpPr>
          <p:cNvPr id="7" name="Footer Placeholder 6">
            <a:extLst>
              <a:ext uri="{FF2B5EF4-FFF2-40B4-BE49-F238E27FC236}">
                <a16:creationId xmlns:a16="http://schemas.microsoft.com/office/drawing/2014/main" id="{6924D501-7CD2-9F39-B321-DC8B3E977227}"/>
              </a:ext>
            </a:extLst>
          </p:cNvPr>
          <p:cNvSpPr>
            <a:spLocks noGrp="1"/>
          </p:cNvSpPr>
          <p:nvPr>
            <p:ph type="ftr" sz="quarter" idx="31"/>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238388B1-BD89-FAD6-4602-314863A04746}"/>
              </a:ext>
            </a:extLst>
          </p:cNvPr>
          <p:cNvSpPr>
            <a:spLocks noGrp="1"/>
          </p:cNvSpPr>
          <p:nvPr>
            <p:ph type="sldNum" sz="quarter" idx="32"/>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6989483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 3 foto's + inhoud">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3062B1-E0B7-191B-BA03-C0020B4F9FDF}"/>
              </a:ext>
            </a:extLst>
          </p:cNvPr>
          <p:cNvSpPr>
            <a:spLocks noGrp="1"/>
          </p:cNvSpPr>
          <p:nvPr>
            <p:ph type="pic" sz="quarter" idx="22"/>
          </p:nvPr>
        </p:nvSpPr>
        <p:spPr>
          <a:xfrm>
            <a:off x="515938" y="1628775"/>
            <a:ext cx="3240000" cy="30137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10" name="Picture Placeholder 6">
            <a:extLst>
              <a:ext uri="{FF2B5EF4-FFF2-40B4-BE49-F238E27FC236}">
                <a16:creationId xmlns:a16="http://schemas.microsoft.com/office/drawing/2014/main" id="{F7D9D2E6-A91D-4812-424C-BC8C7F17FE8C}"/>
              </a:ext>
            </a:extLst>
          </p:cNvPr>
          <p:cNvSpPr>
            <a:spLocks noGrp="1"/>
          </p:cNvSpPr>
          <p:nvPr>
            <p:ph type="pic" sz="quarter" idx="23"/>
          </p:nvPr>
        </p:nvSpPr>
        <p:spPr>
          <a:xfrm>
            <a:off x="8436064" y="1628775"/>
            <a:ext cx="3240000" cy="30137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11" name="Picture Placeholder 6">
            <a:extLst>
              <a:ext uri="{FF2B5EF4-FFF2-40B4-BE49-F238E27FC236}">
                <a16:creationId xmlns:a16="http://schemas.microsoft.com/office/drawing/2014/main" id="{019247B9-13DD-C7F3-D414-BE067BAF8B86}"/>
              </a:ext>
            </a:extLst>
          </p:cNvPr>
          <p:cNvSpPr>
            <a:spLocks noGrp="1"/>
          </p:cNvSpPr>
          <p:nvPr>
            <p:ph type="pic" sz="quarter" idx="24"/>
          </p:nvPr>
        </p:nvSpPr>
        <p:spPr>
          <a:xfrm>
            <a:off x="4476000" y="1628775"/>
            <a:ext cx="3240000" cy="30137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Text Placeholder 5">
            <a:extLst>
              <a:ext uri="{FF2B5EF4-FFF2-40B4-BE49-F238E27FC236}">
                <a16:creationId xmlns:a16="http://schemas.microsoft.com/office/drawing/2014/main" id="{C4F7EF4C-452C-8E28-7E21-BED4F04BD18C}"/>
              </a:ext>
            </a:extLst>
          </p:cNvPr>
          <p:cNvSpPr>
            <a:spLocks noGrp="1"/>
          </p:cNvSpPr>
          <p:nvPr>
            <p:ph type="body" sz="quarter" idx="28" hasCustomPrompt="1"/>
          </p:nvPr>
        </p:nvSpPr>
        <p:spPr>
          <a:xfrm>
            <a:off x="515939" y="4999227"/>
            <a:ext cx="3240000" cy="1346010"/>
          </a:xfrm>
          <a:prstGeom prst="rect">
            <a:avLst/>
          </a:prstGeom>
        </p:spPr>
        <p:txBody>
          <a:bodyPr>
            <a:normAutofit/>
          </a:bodyPr>
          <a:lstStyle/>
          <a:p>
            <a:pPr lvl="0"/>
            <a:r>
              <a:rPr lang="nl-BE"/>
              <a:t>Klik om tekst toe te voegen. Voor bullets, selecteer je je tekst + TAB-toets.</a:t>
            </a:r>
          </a:p>
        </p:txBody>
      </p:sp>
      <p:sp>
        <p:nvSpPr>
          <p:cNvPr id="4" name="Text Placeholder 5">
            <a:extLst>
              <a:ext uri="{FF2B5EF4-FFF2-40B4-BE49-F238E27FC236}">
                <a16:creationId xmlns:a16="http://schemas.microsoft.com/office/drawing/2014/main" id="{752449EB-F04E-DE0D-66E1-10B82F53D5DB}"/>
              </a:ext>
            </a:extLst>
          </p:cNvPr>
          <p:cNvSpPr>
            <a:spLocks noGrp="1"/>
          </p:cNvSpPr>
          <p:nvPr>
            <p:ph type="body" sz="quarter" idx="29" hasCustomPrompt="1"/>
          </p:nvPr>
        </p:nvSpPr>
        <p:spPr>
          <a:xfrm>
            <a:off x="4475999" y="4999227"/>
            <a:ext cx="3240000" cy="1346010"/>
          </a:xfrm>
          <a:prstGeom prst="rect">
            <a:avLst/>
          </a:prstGeom>
        </p:spPr>
        <p:txBody>
          <a:bodyPr>
            <a:normAutofit/>
          </a:bodyPr>
          <a:lstStyle/>
          <a:p>
            <a:pPr lvl="0"/>
            <a:r>
              <a:rPr lang="nl-BE"/>
              <a:t>Klik om tekst toe te voegen. Voor bullets, selecteer je je tekst + TAB-toets.</a:t>
            </a:r>
          </a:p>
        </p:txBody>
      </p:sp>
      <p:sp>
        <p:nvSpPr>
          <p:cNvPr id="6" name="Text Placeholder 5">
            <a:extLst>
              <a:ext uri="{FF2B5EF4-FFF2-40B4-BE49-F238E27FC236}">
                <a16:creationId xmlns:a16="http://schemas.microsoft.com/office/drawing/2014/main" id="{7C744BF5-7026-442A-A492-B1A15116DA64}"/>
              </a:ext>
            </a:extLst>
          </p:cNvPr>
          <p:cNvSpPr>
            <a:spLocks noGrp="1"/>
          </p:cNvSpPr>
          <p:nvPr>
            <p:ph type="body" sz="quarter" idx="30" hasCustomPrompt="1"/>
          </p:nvPr>
        </p:nvSpPr>
        <p:spPr>
          <a:xfrm>
            <a:off x="8436059" y="4999227"/>
            <a:ext cx="3240000" cy="1346010"/>
          </a:xfrm>
          <a:prstGeom prst="rect">
            <a:avLst/>
          </a:prstGeom>
        </p:spPr>
        <p:txBody>
          <a:bodyPr>
            <a:normAutofit/>
          </a:bodyPr>
          <a:lstStyle/>
          <a:p>
            <a:pPr lvl="0"/>
            <a:r>
              <a:rPr lang="nl-BE"/>
              <a:t>Klik om tekst toe te voegen. Voor bullets, selecteer je je tekst + TAB-toets.</a:t>
            </a:r>
          </a:p>
        </p:txBody>
      </p:sp>
      <p:sp>
        <p:nvSpPr>
          <p:cNvPr id="7" name="Date Placeholder 6">
            <a:extLst>
              <a:ext uri="{FF2B5EF4-FFF2-40B4-BE49-F238E27FC236}">
                <a16:creationId xmlns:a16="http://schemas.microsoft.com/office/drawing/2014/main" id="{DFFBB62A-2ECF-D1B9-4A91-8CBD38543740}"/>
              </a:ext>
            </a:extLst>
          </p:cNvPr>
          <p:cNvSpPr>
            <a:spLocks noGrp="1"/>
          </p:cNvSpPr>
          <p:nvPr>
            <p:ph type="dt" sz="half" idx="31"/>
          </p:nvPr>
        </p:nvSpPr>
        <p:spPr/>
        <p:txBody>
          <a:bodyPr/>
          <a:lstStyle/>
          <a:p>
            <a:fld id="{3399EBEA-97FF-4CBF-8BED-FAEDA705AD88}" type="datetime4">
              <a:rPr lang="en-US" smtClean="0"/>
              <a:t>November 13, 2025</a:t>
            </a:fld>
            <a:endParaRPr lang="en-BE"/>
          </a:p>
        </p:txBody>
      </p:sp>
      <p:sp>
        <p:nvSpPr>
          <p:cNvPr id="8" name="Footer Placeholder 7">
            <a:extLst>
              <a:ext uri="{FF2B5EF4-FFF2-40B4-BE49-F238E27FC236}">
                <a16:creationId xmlns:a16="http://schemas.microsoft.com/office/drawing/2014/main" id="{82F7B873-55F7-E68B-22E2-78986BB51949}"/>
              </a:ext>
            </a:extLst>
          </p:cNvPr>
          <p:cNvSpPr>
            <a:spLocks noGrp="1"/>
          </p:cNvSpPr>
          <p:nvPr>
            <p:ph type="ftr" sz="quarter" idx="32"/>
          </p:nvPr>
        </p:nvSpPr>
        <p:spPr/>
        <p:txBody>
          <a:bodyPr/>
          <a:lstStyle/>
          <a:p>
            <a:r>
              <a:rPr lang="en-GB"/>
              <a:t>Voettekst</a:t>
            </a:r>
            <a:endParaRPr lang="en-BE"/>
          </a:p>
        </p:txBody>
      </p:sp>
      <p:sp>
        <p:nvSpPr>
          <p:cNvPr id="9" name="Slide Number Placeholder 8">
            <a:extLst>
              <a:ext uri="{FF2B5EF4-FFF2-40B4-BE49-F238E27FC236}">
                <a16:creationId xmlns:a16="http://schemas.microsoft.com/office/drawing/2014/main" id="{31ACFFAB-ED95-6FD7-4DED-30BF7EC903BD}"/>
              </a:ext>
            </a:extLst>
          </p:cNvPr>
          <p:cNvSpPr>
            <a:spLocks noGrp="1"/>
          </p:cNvSpPr>
          <p:nvPr>
            <p:ph type="sldNum" sz="quarter" idx="33"/>
          </p:nvPr>
        </p:nvSpPr>
        <p:spPr/>
        <p:txBody>
          <a:bodyPr/>
          <a:lstStyle/>
          <a:p>
            <a:fld id="{8B70248A-FD0F-534C-919E-E8EB9B0FC062}" type="slidenum">
              <a:rPr lang="en-BE" smtClean="0"/>
              <a:pPr/>
              <a:t>‹#›</a:t>
            </a:fld>
            <a:endParaRPr lang="en-BE"/>
          </a:p>
        </p:txBody>
      </p:sp>
      <p:sp>
        <p:nvSpPr>
          <p:cNvPr id="12" name="Title 11">
            <a:extLst>
              <a:ext uri="{FF2B5EF4-FFF2-40B4-BE49-F238E27FC236}">
                <a16:creationId xmlns:a16="http://schemas.microsoft.com/office/drawing/2014/main" id="{7A04E92B-E31D-4895-4A04-C82001738917}"/>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13402352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 + 4 foto's + inhoud">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3062B1-E0B7-191B-BA03-C0020B4F9FDF}"/>
              </a:ext>
            </a:extLst>
          </p:cNvPr>
          <p:cNvSpPr>
            <a:spLocks noGrp="1"/>
          </p:cNvSpPr>
          <p:nvPr>
            <p:ph type="pic" sz="quarter" idx="22"/>
          </p:nvPr>
        </p:nvSpPr>
        <p:spPr>
          <a:xfrm>
            <a:off x="515938" y="1628775"/>
            <a:ext cx="2519362" cy="2687775"/>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Picture Placeholder 6">
            <a:extLst>
              <a:ext uri="{FF2B5EF4-FFF2-40B4-BE49-F238E27FC236}">
                <a16:creationId xmlns:a16="http://schemas.microsoft.com/office/drawing/2014/main" id="{02A4B165-1D40-EBFD-187F-3BE031A7B8A1}"/>
              </a:ext>
            </a:extLst>
          </p:cNvPr>
          <p:cNvSpPr>
            <a:spLocks noGrp="1"/>
          </p:cNvSpPr>
          <p:nvPr>
            <p:ph type="pic" sz="quarter" idx="23"/>
          </p:nvPr>
        </p:nvSpPr>
        <p:spPr>
          <a:xfrm>
            <a:off x="3395062" y="1628775"/>
            <a:ext cx="2519362" cy="2687775"/>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5D59FEF4-C42C-4B1B-0CF0-DBCDC173C4A3}"/>
              </a:ext>
            </a:extLst>
          </p:cNvPr>
          <p:cNvSpPr>
            <a:spLocks noGrp="1"/>
          </p:cNvSpPr>
          <p:nvPr>
            <p:ph type="pic" sz="quarter" idx="25"/>
          </p:nvPr>
        </p:nvSpPr>
        <p:spPr>
          <a:xfrm>
            <a:off x="6274185" y="1628775"/>
            <a:ext cx="2519362" cy="2687775"/>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7" name="Picture Placeholder 6">
            <a:extLst>
              <a:ext uri="{FF2B5EF4-FFF2-40B4-BE49-F238E27FC236}">
                <a16:creationId xmlns:a16="http://schemas.microsoft.com/office/drawing/2014/main" id="{D33C1550-6F0B-26D1-1835-80C89C44BC6B}"/>
              </a:ext>
            </a:extLst>
          </p:cNvPr>
          <p:cNvSpPr>
            <a:spLocks noGrp="1"/>
          </p:cNvSpPr>
          <p:nvPr>
            <p:ph type="pic" sz="quarter" idx="27"/>
          </p:nvPr>
        </p:nvSpPr>
        <p:spPr>
          <a:xfrm>
            <a:off x="9153307" y="1628775"/>
            <a:ext cx="2519362" cy="2687775"/>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2" name="Text Placeholder 5">
            <a:extLst>
              <a:ext uri="{FF2B5EF4-FFF2-40B4-BE49-F238E27FC236}">
                <a16:creationId xmlns:a16="http://schemas.microsoft.com/office/drawing/2014/main" id="{F5E7CAD3-C36D-B26A-C4BA-E7D492F244DB}"/>
              </a:ext>
            </a:extLst>
          </p:cNvPr>
          <p:cNvSpPr>
            <a:spLocks noGrp="1"/>
          </p:cNvSpPr>
          <p:nvPr>
            <p:ph type="body" sz="quarter" idx="26" hasCustomPrompt="1"/>
          </p:nvPr>
        </p:nvSpPr>
        <p:spPr>
          <a:xfrm>
            <a:off x="515938" y="4755500"/>
            <a:ext cx="2523601" cy="1243417"/>
          </a:xfrm>
          <a:prstGeom prst="rect">
            <a:avLst/>
          </a:prstGeom>
        </p:spPr>
        <p:txBody>
          <a:bodyPr>
            <a:normAutofit/>
          </a:bodyPr>
          <a:lstStyle/>
          <a:p>
            <a:pPr lvl="0"/>
            <a:r>
              <a:rPr lang="nl-BE"/>
              <a:t>Klik om tekst toe te voegen. </a:t>
            </a:r>
          </a:p>
        </p:txBody>
      </p:sp>
      <p:sp>
        <p:nvSpPr>
          <p:cNvPr id="23" name="Text Placeholder 5">
            <a:extLst>
              <a:ext uri="{FF2B5EF4-FFF2-40B4-BE49-F238E27FC236}">
                <a16:creationId xmlns:a16="http://schemas.microsoft.com/office/drawing/2014/main" id="{0FFCF4A2-50EA-B802-5057-70EBA453F3A2}"/>
              </a:ext>
            </a:extLst>
          </p:cNvPr>
          <p:cNvSpPr>
            <a:spLocks noGrp="1"/>
          </p:cNvSpPr>
          <p:nvPr>
            <p:ph type="body" sz="quarter" idx="35" hasCustomPrompt="1"/>
          </p:nvPr>
        </p:nvSpPr>
        <p:spPr>
          <a:xfrm>
            <a:off x="3386589" y="4755500"/>
            <a:ext cx="2523601" cy="1243417"/>
          </a:xfrm>
          <a:prstGeom prst="rect">
            <a:avLst/>
          </a:prstGeom>
        </p:spPr>
        <p:txBody>
          <a:bodyPr>
            <a:normAutofit/>
          </a:bodyPr>
          <a:lstStyle/>
          <a:p>
            <a:pPr lvl="0"/>
            <a:r>
              <a:rPr lang="nl-BE"/>
              <a:t>Klik om tekst toe te voegen. </a:t>
            </a:r>
          </a:p>
        </p:txBody>
      </p:sp>
      <p:sp>
        <p:nvSpPr>
          <p:cNvPr id="24" name="Text Placeholder 5">
            <a:extLst>
              <a:ext uri="{FF2B5EF4-FFF2-40B4-BE49-F238E27FC236}">
                <a16:creationId xmlns:a16="http://schemas.microsoft.com/office/drawing/2014/main" id="{301D5121-35A0-F1BD-C9DC-6A29D2F765DF}"/>
              </a:ext>
            </a:extLst>
          </p:cNvPr>
          <p:cNvSpPr>
            <a:spLocks noGrp="1"/>
          </p:cNvSpPr>
          <p:nvPr>
            <p:ph type="body" sz="quarter" idx="36" hasCustomPrompt="1"/>
          </p:nvPr>
        </p:nvSpPr>
        <p:spPr>
          <a:xfrm>
            <a:off x="6269947" y="4755500"/>
            <a:ext cx="2523601" cy="1243417"/>
          </a:xfrm>
          <a:prstGeom prst="rect">
            <a:avLst/>
          </a:prstGeom>
        </p:spPr>
        <p:txBody>
          <a:bodyPr>
            <a:normAutofit/>
          </a:bodyPr>
          <a:lstStyle/>
          <a:p>
            <a:pPr lvl="0"/>
            <a:r>
              <a:rPr lang="nl-BE"/>
              <a:t>Klik om tekst toe te voegen. </a:t>
            </a:r>
          </a:p>
        </p:txBody>
      </p:sp>
      <p:sp>
        <p:nvSpPr>
          <p:cNvPr id="25" name="Text Placeholder 5">
            <a:extLst>
              <a:ext uri="{FF2B5EF4-FFF2-40B4-BE49-F238E27FC236}">
                <a16:creationId xmlns:a16="http://schemas.microsoft.com/office/drawing/2014/main" id="{6921CDFB-6A3F-48EA-AF9D-7BB9C210BC95}"/>
              </a:ext>
            </a:extLst>
          </p:cNvPr>
          <p:cNvSpPr>
            <a:spLocks noGrp="1"/>
          </p:cNvSpPr>
          <p:nvPr>
            <p:ph type="body" sz="quarter" idx="37" hasCustomPrompt="1"/>
          </p:nvPr>
        </p:nvSpPr>
        <p:spPr>
          <a:xfrm>
            <a:off x="9152461" y="4755500"/>
            <a:ext cx="2523601" cy="1243417"/>
          </a:xfrm>
          <a:prstGeom prst="rect">
            <a:avLst/>
          </a:prstGeom>
        </p:spPr>
        <p:txBody>
          <a:bodyPr>
            <a:normAutofit/>
          </a:bodyPr>
          <a:lstStyle/>
          <a:p>
            <a:pPr lvl="0"/>
            <a:r>
              <a:rPr lang="nl-BE"/>
              <a:t>Klik om tekst toe te voegen. </a:t>
            </a:r>
          </a:p>
        </p:txBody>
      </p:sp>
      <p:sp>
        <p:nvSpPr>
          <p:cNvPr id="3" name="Date Placeholder 2">
            <a:extLst>
              <a:ext uri="{FF2B5EF4-FFF2-40B4-BE49-F238E27FC236}">
                <a16:creationId xmlns:a16="http://schemas.microsoft.com/office/drawing/2014/main" id="{37919298-2971-3124-30A7-C87B7895BA28}"/>
              </a:ext>
            </a:extLst>
          </p:cNvPr>
          <p:cNvSpPr>
            <a:spLocks noGrp="1"/>
          </p:cNvSpPr>
          <p:nvPr>
            <p:ph type="dt" sz="half" idx="38"/>
          </p:nvPr>
        </p:nvSpPr>
        <p:spPr/>
        <p:txBody>
          <a:bodyPr/>
          <a:lstStyle/>
          <a:p>
            <a:fld id="{23F100BE-2251-4668-AC91-55E2814C2609}" type="datetime4">
              <a:rPr lang="en-US" smtClean="0"/>
              <a:t>November 13, 2025</a:t>
            </a:fld>
            <a:endParaRPr lang="en-BE"/>
          </a:p>
        </p:txBody>
      </p:sp>
      <p:sp>
        <p:nvSpPr>
          <p:cNvPr id="6" name="Footer Placeholder 5">
            <a:extLst>
              <a:ext uri="{FF2B5EF4-FFF2-40B4-BE49-F238E27FC236}">
                <a16:creationId xmlns:a16="http://schemas.microsoft.com/office/drawing/2014/main" id="{64381259-6EE3-3C86-22DC-FFED6C664AA6}"/>
              </a:ext>
            </a:extLst>
          </p:cNvPr>
          <p:cNvSpPr>
            <a:spLocks noGrp="1"/>
          </p:cNvSpPr>
          <p:nvPr>
            <p:ph type="ftr" sz="quarter" idx="39"/>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172D2C61-1689-E04F-F768-86756695534D}"/>
              </a:ext>
            </a:extLst>
          </p:cNvPr>
          <p:cNvSpPr>
            <a:spLocks noGrp="1"/>
          </p:cNvSpPr>
          <p:nvPr>
            <p:ph type="sldNum" sz="quarter" idx="40"/>
          </p:nvPr>
        </p:nvSpPr>
        <p:spPr/>
        <p:txBody>
          <a:bodyPr/>
          <a:lstStyle/>
          <a:p>
            <a:fld id="{8B70248A-FD0F-534C-919E-E8EB9B0FC062}" type="slidenum">
              <a:rPr lang="en-BE" smtClean="0"/>
              <a:pPr/>
              <a:t>‹#›</a:t>
            </a:fld>
            <a:endParaRPr lang="en-BE"/>
          </a:p>
        </p:txBody>
      </p:sp>
      <p:sp>
        <p:nvSpPr>
          <p:cNvPr id="9" name="Title 8">
            <a:extLst>
              <a:ext uri="{FF2B5EF4-FFF2-40B4-BE49-F238E27FC236}">
                <a16:creationId xmlns:a16="http://schemas.microsoft.com/office/drawing/2014/main" id="{45D990DD-CF50-2982-516E-06B660028195}"/>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15673553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foto (slidevullend)">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B25A894-7C89-3D7E-3FD5-BCB2405F1EEB}"/>
              </a:ext>
            </a:extLst>
          </p:cNvPr>
          <p:cNvSpPr>
            <a:spLocks noGrp="1"/>
          </p:cNvSpPr>
          <p:nvPr>
            <p:ph type="pic" sz="quarter" idx="12"/>
          </p:nvPr>
        </p:nvSpPr>
        <p:spPr>
          <a:xfrm>
            <a:off x="0" y="0"/>
            <a:ext cx="12191999" cy="685800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Date Placeholder 1">
            <a:extLst>
              <a:ext uri="{FF2B5EF4-FFF2-40B4-BE49-F238E27FC236}">
                <a16:creationId xmlns:a16="http://schemas.microsoft.com/office/drawing/2014/main" id="{FD77EBE5-877B-5855-958B-530DF3B48EB8}"/>
              </a:ext>
            </a:extLst>
          </p:cNvPr>
          <p:cNvSpPr>
            <a:spLocks noGrp="1"/>
          </p:cNvSpPr>
          <p:nvPr>
            <p:ph type="dt" sz="half" idx="13"/>
          </p:nvPr>
        </p:nvSpPr>
        <p:spPr/>
        <p:txBody>
          <a:bodyPr/>
          <a:lstStyle>
            <a:lvl1pPr>
              <a:defRPr>
                <a:solidFill>
                  <a:schemeClr val="bg1"/>
                </a:solidFill>
              </a:defRPr>
            </a:lvl1pPr>
          </a:lstStyle>
          <a:p>
            <a:fld id="{7874AE3C-6CE6-407A-A1B1-8B2AAA1BD1FE}" type="datetime4">
              <a:rPr lang="en-US" smtClean="0"/>
              <a:t>November 13, 2025</a:t>
            </a:fld>
            <a:endParaRPr lang="en-BE"/>
          </a:p>
        </p:txBody>
      </p:sp>
      <p:sp>
        <p:nvSpPr>
          <p:cNvPr id="3" name="Footer Placeholder 2">
            <a:extLst>
              <a:ext uri="{FF2B5EF4-FFF2-40B4-BE49-F238E27FC236}">
                <a16:creationId xmlns:a16="http://schemas.microsoft.com/office/drawing/2014/main" id="{ADF31F78-6713-45A9-B761-74C72E30FFC5}"/>
              </a:ext>
            </a:extLst>
          </p:cNvPr>
          <p:cNvSpPr>
            <a:spLocks noGrp="1"/>
          </p:cNvSpPr>
          <p:nvPr>
            <p:ph type="ftr" sz="quarter" idx="14"/>
          </p:nvPr>
        </p:nvSpPr>
        <p:spPr/>
        <p:txBody>
          <a:bodyPr/>
          <a:lstStyle>
            <a:lvl1pPr>
              <a:defRPr>
                <a:solidFill>
                  <a:schemeClr val="bg1"/>
                </a:solidFill>
              </a:defRPr>
            </a:lvl1pPr>
          </a:lstStyle>
          <a:p>
            <a:r>
              <a:rPr lang="en-GB"/>
              <a:t>Voettekst</a:t>
            </a:r>
            <a:endParaRPr lang="en-BE"/>
          </a:p>
        </p:txBody>
      </p:sp>
      <p:sp>
        <p:nvSpPr>
          <p:cNvPr id="5" name="Slide Number Placeholder 4">
            <a:extLst>
              <a:ext uri="{FF2B5EF4-FFF2-40B4-BE49-F238E27FC236}">
                <a16:creationId xmlns:a16="http://schemas.microsoft.com/office/drawing/2014/main" id="{237E66D2-6F79-62CC-4F64-AFFB8945A7B6}"/>
              </a:ext>
            </a:extLst>
          </p:cNvPr>
          <p:cNvSpPr>
            <a:spLocks noGrp="1"/>
          </p:cNvSpPr>
          <p:nvPr>
            <p:ph type="sldNum" sz="quarter" idx="15"/>
          </p:nvPr>
        </p:nvSpPr>
        <p:spPr/>
        <p:txBody>
          <a:bodyPr/>
          <a:lstStyle>
            <a:lvl1pPr>
              <a:defRPr>
                <a:solidFill>
                  <a:schemeClr val="bg1"/>
                </a:solidFill>
              </a:defRPr>
            </a:lvl1pPr>
          </a:lstStyle>
          <a:p>
            <a:fld id="{8B70248A-FD0F-534C-919E-E8EB9B0FC062}" type="slidenum">
              <a:rPr lang="en-BE" smtClean="0"/>
              <a:pPr/>
              <a:t>‹#›</a:t>
            </a:fld>
            <a:endParaRPr lang="en-BE"/>
          </a:p>
        </p:txBody>
      </p:sp>
      <p:sp>
        <p:nvSpPr>
          <p:cNvPr id="10" name="Text Placeholder 3">
            <a:extLst>
              <a:ext uri="{FF2B5EF4-FFF2-40B4-BE49-F238E27FC236}">
                <a16:creationId xmlns:a16="http://schemas.microsoft.com/office/drawing/2014/main" id="{DA60DDD1-A129-FB65-631E-8FAE19BAD638}"/>
              </a:ext>
            </a:extLst>
          </p:cNvPr>
          <p:cNvSpPr>
            <a:spLocks noGrp="1"/>
          </p:cNvSpPr>
          <p:nvPr>
            <p:ph type="body" sz="quarter" idx="16" hasCustomPrompt="1"/>
          </p:nvPr>
        </p:nvSpPr>
        <p:spPr>
          <a:xfrm>
            <a:off x="515938" y="1241240"/>
            <a:ext cx="3342880" cy="590931"/>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36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2)</a:t>
            </a:r>
          </a:p>
        </p:txBody>
      </p:sp>
      <p:sp>
        <p:nvSpPr>
          <p:cNvPr id="11" name="Text Placeholder 3">
            <a:extLst>
              <a:ext uri="{FF2B5EF4-FFF2-40B4-BE49-F238E27FC236}">
                <a16:creationId xmlns:a16="http://schemas.microsoft.com/office/drawing/2014/main" id="{086ADB14-E0C0-C419-F9C4-CA1D25DFA28C}"/>
              </a:ext>
            </a:extLst>
          </p:cNvPr>
          <p:cNvSpPr>
            <a:spLocks noGrp="1"/>
          </p:cNvSpPr>
          <p:nvPr>
            <p:ph type="body" sz="quarter" idx="17" hasCustomPrompt="1"/>
          </p:nvPr>
        </p:nvSpPr>
        <p:spPr>
          <a:xfrm>
            <a:off x="515938" y="512763"/>
            <a:ext cx="3342880" cy="590931"/>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36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1)</a:t>
            </a:r>
          </a:p>
        </p:txBody>
      </p:sp>
    </p:spTree>
    <p:extLst>
      <p:ext uri="{BB962C8B-B14F-4D97-AF65-F5344CB8AC3E}">
        <p14:creationId xmlns:p14="http://schemas.microsoft.com/office/powerpoint/2010/main" val="11880095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foto">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B25A894-7C89-3D7E-3FD5-BCB2405F1EEB}"/>
              </a:ext>
            </a:extLst>
          </p:cNvPr>
          <p:cNvSpPr>
            <a:spLocks noGrp="1"/>
          </p:cNvSpPr>
          <p:nvPr>
            <p:ph type="pic" sz="quarter" idx="12"/>
          </p:nvPr>
        </p:nvSpPr>
        <p:spPr>
          <a:xfrm>
            <a:off x="515939" y="512763"/>
            <a:ext cx="11160124" cy="5832476"/>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Date Placeholder 1">
            <a:extLst>
              <a:ext uri="{FF2B5EF4-FFF2-40B4-BE49-F238E27FC236}">
                <a16:creationId xmlns:a16="http://schemas.microsoft.com/office/drawing/2014/main" id="{FD77EBE5-877B-5855-958B-530DF3B48EB8}"/>
              </a:ext>
            </a:extLst>
          </p:cNvPr>
          <p:cNvSpPr>
            <a:spLocks noGrp="1"/>
          </p:cNvSpPr>
          <p:nvPr>
            <p:ph type="dt" sz="half" idx="13"/>
          </p:nvPr>
        </p:nvSpPr>
        <p:spPr/>
        <p:txBody>
          <a:bodyPr/>
          <a:lstStyle/>
          <a:p>
            <a:fld id="{73322914-609B-4E08-98E9-3CEDB8C46811}" type="datetime4">
              <a:rPr lang="en-US" smtClean="0"/>
              <a:t>November 13, 2025</a:t>
            </a:fld>
            <a:endParaRPr lang="en-BE"/>
          </a:p>
        </p:txBody>
      </p:sp>
      <p:sp>
        <p:nvSpPr>
          <p:cNvPr id="3" name="Footer Placeholder 2">
            <a:extLst>
              <a:ext uri="{FF2B5EF4-FFF2-40B4-BE49-F238E27FC236}">
                <a16:creationId xmlns:a16="http://schemas.microsoft.com/office/drawing/2014/main" id="{ADF31F78-6713-45A9-B761-74C72E30FFC5}"/>
              </a:ext>
            </a:extLst>
          </p:cNvPr>
          <p:cNvSpPr>
            <a:spLocks noGrp="1"/>
          </p:cNvSpPr>
          <p:nvPr>
            <p:ph type="ftr" sz="quarter" idx="1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237E66D2-6F79-62CC-4F64-AFFB8945A7B6}"/>
              </a:ext>
            </a:extLst>
          </p:cNvPr>
          <p:cNvSpPr>
            <a:spLocks noGrp="1"/>
          </p:cNvSpPr>
          <p:nvPr>
            <p:ph type="sldNum" sz="quarter" idx="15"/>
          </p:nvPr>
        </p:nvSpPr>
        <p:spPr/>
        <p:txBody>
          <a:bodyPr/>
          <a:lstStyle/>
          <a:p>
            <a:fld id="{8B70248A-FD0F-534C-919E-E8EB9B0FC062}" type="slidenum">
              <a:rPr lang="en-BE" smtClean="0"/>
              <a:pPr/>
              <a:t>‹#›</a:t>
            </a:fld>
            <a:endParaRPr lang="en-BE"/>
          </a:p>
        </p:txBody>
      </p:sp>
      <p:sp>
        <p:nvSpPr>
          <p:cNvPr id="12" name="Text Placeholder 3">
            <a:extLst>
              <a:ext uri="{FF2B5EF4-FFF2-40B4-BE49-F238E27FC236}">
                <a16:creationId xmlns:a16="http://schemas.microsoft.com/office/drawing/2014/main" id="{99A6D194-1D8E-8267-F452-80F0446FD165}"/>
              </a:ext>
            </a:extLst>
          </p:cNvPr>
          <p:cNvSpPr>
            <a:spLocks noGrp="1"/>
          </p:cNvSpPr>
          <p:nvPr>
            <p:ph type="body" sz="quarter" idx="16" hasCustomPrompt="1"/>
          </p:nvPr>
        </p:nvSpPr>
        <p:spPr>
          <a:xfrm>
            <a:off x="1031872" y="1667344"/>
            <a:ext cx="2987013" cy="535531"/>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32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2)</a:t>
            </a:r>
          </a:p>
        </p:txBody>
      </p:sp>
      <p:sp>
        <p:nvSpPr>
          <p:cNvPr id="13" name="Text Placeholder 3">
            <a:extLst>
              <a:ext uri="{FF2B5EF4-FFF2-40B4-BE49-F238E27FC236}">
                <a16:creationId xmlns:a16="http://schemas.microsoft.com/office/drawing/2014/main" id="{DC9E6424-B33D-0042-F533-47ECD4BA7857}"/>
              </a:ext>
            </a:extLst>
          </p:cNvPr>
          <p:cNvSpPr>
            <a:spLocks noGrp="1"/>
          </p:cNvSpPr>
          <p:nvPr>
            <p:ph type="body" sz="quarter" idx="17" hasCustomPrompt="1"/>
          </p:nvPr>
        </p:nvSpPr>
        <p:spPr>
          <a:xfrm>
            <a:off x="1031872" y="1028697"/>
            <a:ext cx="2987013" cy="535531"/>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32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1)</a:t>
            </a:r>
          </a:p>
        </p:txBody>
      </p:sp>
    </p:spTree>
    <p:extLst>
      <p:ext uri="{BB962C8B-B14F-4D97-AF65-F5344CB8AC3E}">
        <p14:creationId xmlns:p14="http://schemas.microsoft.com/office/powerpoint/2010/main" val="837344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slide 3">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5A89896-58EE-8464-A751-8F33290BB5B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8" name="Date Placeholder 7">
            <a:extLst>
              <a:ext uri="{FF2B5EF4-FFF2-40B4-BE49-F238E27FC236}">
                <a16:creationId xmlns:a16="http://schemas.microsoft.com/office/drawing/2014/main" id="{844843D0-76E4-9010-69F1-880E1461706B}"/>
              </a:ext>
            </a:extLst>
          </p:cNvPr>
          <p:cNvSpPr>
            <a:spLocks noGrp="1"/>
          </p:cNvSpPr>
          <p:nvPr>
            <p:ph type="dt" sz="half" idx="16"/>
          </p:nvPr>
        </p:nvSpPr>
        <p:spPr/>
        <p:txBody>
          <a:bodyPr/>
          <a:lstStyle/>
          <a:p>
            <a:fld id="{3728389A-8E1A-4609-B4BC-942E1F741D2F}" type="datetime4">
              <a:rPr lang="en-US" smtClean="0"/>
              <a:t>November 13, 2025</a:t>
            </a:fld>
            <a:endParaRPr lang="en-BE"/>
          </a:p>
        </p:txBody>
      </p:sp>
      <p:sp>
        <p:nvSpPr>
          <p:cNvPr id="9" name="Footer Placeholder 8">
            <a:extLst>
              <a:ext uri="{FF2B5EF4-FFF2-40B4-BE49-F238E27FC236}">
                <a16:creationId xmlns:a16="http://schemas.microsoft.com/office/drawing/2014/main" id="{FB642950-FFB1-F46B-DDCF-2611D940D14A}"/>
              </a:ext>
            </a:extLst>
          </p:cNvPr>
          <p:cNvSpPr>
            <a:spLocks noGrp="1"/>
          </p:cNvSpPr>
          <p:nvPr>
            <p:ph type="ftr" sz="quarter" idx="17"/>
          </p:nvPr>
        </p:nvSpPr>
        <p:spPr/>
        <p:txBody>
          <a:bodyPr/>
          <a:lstStyle/>
          <a:p>
            <a:r>
              <a:rPr lang="en-GB"/>
              <a:t>Voettekst</a:t>
            </a:r>
            <a:endParaRPr lang="en-BE"/>
          </a:p>
        </p:txBody>
      </p:sp>
      <p:sp>
        <p:nvSpPr>
          <p:cNvPr id="10" name="Slide Number Placeholder 9">
            <a:extLst>
              <a:ext uri="{FF2B5EF4-FFF2-40B4-BE49-F238E27FC236}">
                <a16:creationId xmlns:a16="http://schemas.microsoft.com/office/drawing/2014/main" id="{B12507B5-06FF-0037-2375-2D5C7C9545C3}"/>
              </a:ext>
            </a:extLst>
          </p:cNvPr>
          <p:cNvSpPr>
            <a:spLocks noGrp="1"/>
          </p:cNvSpPr>
          <p:nvPr>
            <p:ph type="sldNum" sz="quarter" idx="18"/>
          </p:nvPr>
        </p:nvSpPr>
        <p:spPr/>
        <p:txBody>
          <a:bodyPr/>
          <a:lstStyle/>
          <a:p>
            <a:fld id="{8B70248A-FD0F-534C-919E-E8EB9B0FC062}" type="slidenum">
              <a:rPr lang="en-BE" smtClean="0"/>
              <a:pPr/>
              <a:t>‹#›</a:t>
            </a:fld>
            <a:endParaRPr lang="en-BE"/>
          </a:p>
        </p:txBody>
      </p:sp>
      <p:sp>
        <p:nvSpPr>
          <p:cNvPr id="13" name="Picture Placeholder 13">
            <a:extLst>
              <a:ext uri="{FF2B5EF4-FFF2-40B4-BE49-F238E27FC236}">
                <a16:creationId xmlns:a16="http://schemas.microsoft.com/office/drawing/2014/main" id="{865DC67D-5DCD-A9DD-7F5C-743F9CFD724E}"/>
              </a:ext>
            </a:extLst>
          </p:cNvPr>
          <p:cNvSpPr>
            <a:spLocks noGrp="1"/>
          </p:cNvSpPr>
          <p:nvPr>
            <p:ph type="pic" sz="quarter" idx="15" hasCustomPrompt="1"/>
          </p:nvPr>
        </p:nvSpPr>
        <p:spPr>
          <a:xfrm>
            <a:off x="6096000" y="0"/>
            <a:ext cx="6096001" cy="4391823"/>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3" name="Title 8">
            <a:extLst>
              <a:ext uri="{FF2B5EF4-FFF2-40B4-BE49-F238E27FC236}">
                <a16:creationId xmlns:a16="http://schemas.microsoft.com/office/drawing/2014/main" id="{B047733E-2976-B52B-F6B8-AF7CF9BAD3B3}"/>
              </a:ext>
            </a:extLst>
          </p:cNvPr>
          <p:cNvSpPr>
            <a:spLocks noGrp="1"/>
          </p:cNvSpPr>
          <p:nvPr>
            <p:ph type="title" hasCustomPrompt="1"/>
          </p:nvPr>
        </p:nvSpPr>
        <p:spPr>
          <a:xfrm>
            <a:off x="515940" y="2949667"/>
            <a:ext cx="5580062"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4" name="Text Placeholder 3">
            <a:extLst>
              <a:ext uri="{FF2B5EF4-FFF2-40B4-BE49-F238E27FC236}">
                <a16:creationId xmlns:a16="http://schemas.microsoft.com/office/drawing/2014/main" id="{67A952F8-66D0-2ED7-AEF5-991CDEC4A832}"/>
              </a:ext>
            </a:extLst>
          </p:cNvPr>
          <p:cNvSpPr>
            <a:spLocks noGrp="1"/>
          </p:cNvSpPr>
          <p:nvPr>
            <p:ph type="body" sz="quarter" idx="19" hasCustomPrompt="1"/>
          </p:nvPr>
        </p:nvSpPr>
        <p:spPr>
          <a:xfrm>
            <a:off x="515939" y="4537794"/>
            <a:ext cx="8640761"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grpSp>
        <p:nvGrpSpPr>
          <p:cNvPr id="6" name="Graphic 10">
            <a:extLst>
              <a:ext uri="{FF2B5EF4-FFF2-40B4-BE49-F238E27FC236}">
                <a16:creationId xmlns:a16="http://schemas.microsoft.com/office/drawing/2014/main" id="{A6CE125F-0F09-D531-5906-DEE0024F18E4}"/>
              </a:ext>
            </a:extLst>
          </p:cNvPr>
          <p:cNvGrpSpPr/>
          <p:nvPr userDrawn="1"/>
        </p:nvGrpSpPr>
        <p:grpSpPr>
          <a:xfrm>
            <a:off x="515936" y="512763"/>
            <a:ext cx="2144749" cy="508682"/>
            <a:chOff x="419100" y="2082800"/>
            <a:chExt cx="7770288" cy="1842923"/>
          </a:xfrm>
          <a:solidFill>
            <a:schemeClr val="bg2"/>
          </a:solidFill>
        </p:grpSpPr>
        <p:sp>
          <p:nvSpPr>
            <p:cNvPr id="7" name="Freeform 6">
              <a:extLst>
                <a:ext uri="{FF2B5EF4-FFF2-40B4-BE49-F238E27FC236}">
                  <a16:creationId xmlns:a16="http://schemas.microsoft.com/office/drawing/2014/main" id="{DE78C081-D567-7110-4A41-1A106EB861C8}"/>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AE94E96B-BC8A-D329-00CE-7254A5A50072}"/>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10B32232-9825-CD76-B211-D98D150D7235}"/>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7946984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foto's">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B25A894-7C89-3D7E-3FD5-BCB2405F1EEB}"/>
              </a:ext>
            </a:extLst>
          </p:cNvPr>
          <p:cNvSpPr>
            <a:spLocks noGrp="1"/>
          </p:cNvSpPr>
          <p:nvPr>
            <p:ph type="pic" sz="quarter" idx="12"/>
          </p:nvPr>
        </p:nvSpPr>
        <p:spPr>
          <a:xfrm>
            <a:off x="515938" y="512763"/>
            <a:ext cx="5453061" cy="5832476"/>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10" name="Picture Placeholder 6">
            <a:extLst>
              <a:ext uri="{FF2B5EF4-FFF2-40B4-BE49-F238E27FC236}">
                <a16:creationId xmlns:a16="http://schemas.microsoft.com/office/drawing/2014/main" id="{AE69C0EC-AF22-A673-4E04-444F2D9EBB8E}"/>
              </a:ext>
            </a:extLst>
          </p:cNvPr>
          <p:cNvSpPr>
            <a:spLocks noGrp="1"/>
          </p:cNvSpPr>
          <p:nvPr>
            <p:ph type="pic" sz="quarter" idx="22"/>
          </p:nvPr>
        </p:nvSpPr>
        <p:spPr>
          <a:xfrm>
            <a:off x="6215698" y="512763"/>
            <a:ext cx="5453061" cy="5832476"/>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Date Placeholder 1">
            <a:extLst>
              <a:ext uri="{FF2B5EF4-FFF2-40B4-BE49-F238E27FC236}">
                <a16:creationId xmlns:a16="http://schemas.microsoft.com/office/drawing/2014/main" id="{5EEBBBEE-B2CB-CC7C-B9AD-D022CD16D9E1}"/>
              </a:ext>
            </a:extLst>
          </p:cNvPr>
          <p:cNvSpPr>
            <a:spLocks noGrp="1"/>
          </p:cNvSpPr>
          <p:nvPr>
            <p:ph type="dt" sz="half" idx="23"/>
          </p:nvPr>
        </p:nvSpPr>
        <p:spPr/>
        <p:txBody>
          <a:bodyPr/>
          <a:lstStyle/>
          <a:p>
            <a:fld id="{94A19648-DD44-44C8-B683-0311A2AEBA75}" type="datetime4">
              <a:rPr lang="en-US" smtClean="0"/>
              <a:t>November 13, 2025</a:t>
            </a:fld>
            <a:endParaRPr lang="en-BE"/>
          </a:p>
        </p:txBody>
      </p:sp>
      <p:sp>
        <p:nvSpPr>
          <p:cNvPr id="3" name="Footer Placeholder 2">
            <a:extLst>
              <a:ext uri="{FF2B5EF4-FFF2-40B4-BE49-F238E27FC236}">
                <a16:creationId xmlns:a16="http://schemas.microsoft.com/office/drawing/2014/main" id="{42A75450-3D30-3677-0385-7D0BDD7BE34D}"/>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7C7FB3C0-D603-8E2F-02D0-BAE368E36FC1}"/>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12" name="Text Placeholder 3">
            <a:extLst>
              <a:ext uri="{FF2B5EF4-FFF2-40B4-BE49-F238E27FC236}">
                <a16:creationId xmlns:a16="http://schemas.microsoft.com/office/drawing/2014/main" id="{EBDFADB8-37BB-C535-B9A9-E9590C2EB3CA}"/>
              </a:ext>
            </a:extLst>
          </p:cNvPr>
          <p:cNvSpPr>
            <a:spLocks noGrp="1"/>
          </p:cNvSpPr>
          <p:nvPr>
            <p:ph type="body" sz="quarter" idx="16" hasCustomPrompt="1"/>
          </p:nvPr>
        </p:nvSpPr>
        <p:spPr>
          <a:xfrm>
            <a:off x="1031872" y="1499673"/>
            <a:ext cx="2281692" cy="424732"/>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24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2)</a:t>
            </a:r>
          </a:p>
        </p:txBody>
      </p:sp>
      <p:sp>
        <p:nvSpPr>
          <p:cNvPr id="13" name="Text Placeholder 3">
            <a:extLst>
              <a:ext uri="{FF2B5EF4-FFF2-40B4-BE49-F238E27FC236}">
                <a16:creationId xmlns:a16="http://schemas.microsoft.com/office/drawing/2014/main" id="{46F5B570-3D42-73B4-5E07-424E0F7BA64B}"/>
              </a:ext>
            </a:extLst>
          </p:cNvPr>
          <p:cNvSpPr>
            <a:spLocks noGrp="1"/>
          </p:cNvSpPr>
          <p:nvPr>
            <p:ph type="body" sz="quarter" idx="17" hasCustomPrompt="1"/>
          </p:nvPr>
        </p:nvSpPr>
        <p:spPr>
          <a:xfrm>
            <a:off x="1031872" y="997706"/>
            <a:ext cx="2281692" cy="424732"/>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24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1)</a:t>
            </a:r>
          </a:p>
        </p:txBody>
      </p:sp>
      <p:sp>
        <p:nvSpPr>
          <p:cNvPr id="15" name="Text Placeholder 3">
            <a:extLst>
              <a:ext uri="{FF2B5EF4-FFF2-40B4-BE49-F238E27FC236}">
                <a16:creationId xmlns:a16="http://schemas.microsoft.com/office/drawing/2014/main" id="{4D9906FA-D162-FA5B-71C6-E7F5B5BF276B}"/>
              </a:ext>
            </a:extLst>
          </p:cNvPr>
          <p:cNvSpPr>
            <a:spLocks noGrp="1"/>
          </p:cNvSpPr>
          <p:nvPr>
            <p:ph type="body" sz="quarter" idx="26" hasCustomPrompt="1"/>
          </p:nvPr>
        </p:nvSpPr>
        <p:spPr>
          <a:xfrm>
            <a:off x="6738939" y="1499672"/>
            <a:ext cx="2281692" cy="424732"/>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24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2)</a:t>
            </a:r>
          </a:p>
        </p:txBody>
      </p:sp>
      <p:sp>
        <p:nvSpPr>
          <p:cNvPr id="16" name="Text Placeholder 3">
            <a:extLst>
              <a:ext uri="{FF2B5EF4-FFF2-40B4-BE49-F238E27FC236}">
                <a16:creationId xmlns:a16="http://schemas.microsoft.com/office/drawing/2014/main" id="{E4C5B4D6-37D5-11CC-DA4F-4759045D275C}"/>
              </a:ext>
            </a:extLst>
          </p:cNvPr>
          <p:cNvSpPr>
            <a:spLocks noGrp="1"/>
          </p:cNvSpPr>
          <p:nvPr>
            <p:ph type="body" sz="quarter" idx="27" hasCustomPrompt="1"/>
          </p:nvPr>
        </p:nvSpPr>
        <p:spPr>
          <a:xfrm>
            <a:off x="6738939" y="997705"/>
            <a:ext cx="2281692" cy="424732"/>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24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1)</a:t>
            </a:r>
          </a:p>
        </p:txBody>
      </p:sp>
    </p:spTree>
    <p:extLst>
      <p:ext uri="{BB962C8B-B14F-4D97-AF65-F5344CB8AC3E}">
        <p14:creationId xmlns:p14="http://schemas.microsoft.com/office/powerpoint/2010/main" val="16992399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foto's">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B25A894-7C89-3D7E-3FD5-BCB2405F1EEB}"/>
              </a:ext>
            </a:extLst>
          </p:cNvPr>
          <p:cNvSpPr>
            <a:spLocks noGrp="1"/>
          </p:cNvSpPr>
          <p:nvPr>
            <p:ph type="pic" sz="quarter" idx="12"/>
          </p:nvPr>
        </p:nvSpPr>
        <p:spPr>
          <a:xfrm>
            <a:off x="515938" y="512763"/>
            <a:ext cx="5453061" cy="5832476"/>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7" name="Picture Placeholder 6">
            <a:extLst>
              <a:ext uri="{FF2B5EF4-FFF2-40B4-BE49-F238E27FC236}">
                <a16:creationId xmlns:a16="http://schemas.microsoft.com/office/drawing/2014/main" id="{B43899E4-2319-1C8A-BB3D-3B2350926D56}"/>
              </a:ext>
            </a:extLst>
          </p:cNvPr>
          <p:cNvSpPr>
            <a:spLocks noGrp="1"/>
          </p:cNvSpPr>
          <p:nvPr>
            <p:ph type="pic" sz="quarter" idx="22"/>
          </p:nvPr>
        </p:nvSpPr>
        <p:spPr>
          <a:xfrm>
            <a:off x="6222999" y="512763"/>
            <a:ext cx="5453063"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Picture Placeholder 6">
            <a:extLst>
              <a:ext uri="{FF2B5EF4-FFF2-40B4-BE49-F238E27FC236}">
                <a16:creationId xmlns:a16="http://schemas.microsoft.com/office/drawing/2014/main" id="{21C07DAE-83D3-991D-C05A-68A324845F53}"/>
              </a:ext>
            </a:extLst>
          </p:cNvPr>
          <p:cNvSpPr>
            <a:spLocks noGrp="1"/>
          </p:cNvSpPr>
          <p:nvPr>
            <p:ph type="pic" sz="quarter" idx="23"/>
          </p:nvPr>
        </p:nvSpPr>
        <p:spPr>
          <a:xfrm>
            <a:off x="6222999" y="3557587"/>
            <a:ext cx="5453063"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Date Placeholder 1">
            <a:extLst>
              <a:ext uri="{FF2B5EF4-FFF2-40B4-BE49-F238E27FC236}">
                <a16:creationId xmlns:a16="http://schemas.microsoft.com/office/drawing/2014/main" id="{07C1806C-0AAB-48BF-89E6-257EFB5B8C43}"/>
              </a:ext>
            </a:extLst>
          </p:cNvPr>
          <p:cNvSpPr>
            <a:spLocks noGrp="1"/>
          </p:cNvSpPr>
          <p:nvPr>
            <p:ph type="dt" sz="half" idx="24"/>
          </p:nvPr>
        </p:nvSpPr>
        <p:spPr/>
        <p:txBody>
          <a:bodyPr/>
          <a:lstStyle/>
          <a:p>
            <a:fld id="{C1E21EB2-53A1-47EF-A35A-9E8839398673}" type="datetime4">
              <a:rPr lang="en-US" smtClean="0"/>
              <a:t>November 13, 2025</a:t>
            </a:fld>
            <a:endParaRPr lang="en-BE"/>
          </a:p>
        </p:txBody>
      </p:sp>
      <p:sp>
        <p:nvSpPr>
          <p:cNvPr id="5" name="Footer Placeholder 4">
            <a:extLst>
              <a:ext uri="{FF2B5EF4-FFF2-40B4-BE49-F238E27FC236}">
                <a16:creationId xmlns:a16="http://schemas.microsoft.com/office/drawing/2014/main" id="{BB9B9717-E33B-A934-3871-635EB9B7B331}"/>
              </a:ext>
            </a:extLst>
          </p:cNvPr>
          <p:cNvSpPr>
            <a:spLocks noGrp="1"/>
          </p:cNvSpPr>
          <p:nvPr>
            <p:ph type="ftr" sz="quarter" idx="25"/>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FECC2FAC-46CF-CF2A-AC48-31C3B9BD490D}"/>
              </a:ext>
            </a:extLst>
          </p:cNvPr>
          <p:cNvSpPr>
            <a:spLocks noGrp="1"/>
          </p:cNvSpPr>
          <p:nvPr>
            <p:ph type="sldNum" sz="quarter" idx="26"/>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809524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foto's">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69A97626-9339-5005-614F-81DB40605FC9}"/>
              </a:ext>
            </a:extLst>
          </p:cNvPr>
          <p:cNvSpPr>
            <a:spLocks noGrp="1"/>
          </p:cNvSpPr>
          <p:nvPr>
            <p:ph type="pic" sz="quarter" idx="24"/>
          </p:nvPr>
        </p:nvSpPr>
        <p:spPr>
          <a:xfrm>
            <a:off x="6242166" y="512763"/>
            <a:ext cx="5433897" cy="583247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7" name="Picture Placeholder 6">
            <a:extLst>
              <a:ext uri="{FF2B5EF4-FFF2-40B4-BE49-F238E27FC236}">
                <a16:creationId xmlns:a16="http://schemas.microsoft.com/office/drawing/2014/main" id="{B43899E4-2319-1C8A-BB3D-3B2350926D56}"/>
              </a:ext>
            </a:extLst>
          </p:cNvPr>
          <p:cNvSpPr>
            <a:spLocks noGrp="1"/>
          </p:cNvSpPr>
          <p:nvPr>
            <p:ph type="pic" sz="quarter" idx="22"/>
          </p:nvPr>
        </p:nvSpPr>
        <p:spPr>
          <a:xfrm>
            <a:off x="515939" y="512763"/>
            <a:ext cx="2589948"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8" name="Picture Placeholder 6">
            <a:extLst>
              <a:ext uri="{FF2B5EF4-FFF2-40B4-BE49-F238E27FC236}">
                <a16:creationId xmlns:a16="http://schemas.microsoft.com/office/drawing/2014/main" id="{24D30AFE-4552-30D0-38E2-7CC1CBB03076}"/>
              </a:ext>
            </a:extLst>
          </p:cNvPr>
          <p:cNvSpPr>
            <a:spLocks noGrp="1"/>
          </p:cNvSpPr>
          <p:nvPr>
            <p:ph type="pic" sz="quarter" idx="26"/>
          </p:nvPr>
        </p:nvSpPr>
        <p:spPr>
          <a:xfrm>
            <a:off x="515939" y="3557587"/>
            <a:ext cx="5433896"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36158C0C-84FF-F14E-58B3-21286AD4928A}"/>
              </a:ext>
            </a:extLst>
          </p:cNvPr>
          <p:cNvSpPr>
            <a:spLocks noGrp="1"/>
          </p:cNvSpPr>
          <p:nvPr>
            <p:ph type="pic" sz="quarter" idx="27"/>
          </p:nvPr>
        </p:nvSpPr>
        <p:spPr>
          <a:xfrm>
            <a:off x="3359887" y="512763"/>
            <a:ext cx="2589948"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Date Placeholder 2">
            <a:extLst>
              <a:ext uri="{FF2B5EF4-FFF2-40B4-BE49-F238E27FC236}">
                <a16:creationId xmlns:a16="http://schemas.microsoft.com/office/drawing/2014/main" id="{07BE8E46-F289-0365-4159-9626BE37E412}"/>
              </a:ext>
            </a:extLst>
          </p:cNvPr>
          <p:cNvSpPr>
            <a:spLocks noGrp="1"/>
          </p:cNvSpPr>
          <p:nvPr>
            <p:ph type="dt" sz="half" idx="28"/>
          </p:nvPr>
        </p:nvSpPr>
        <p:spPr/>
        <p:txBody>
          <a:bodyPr/>
          <a:lstStyle/>
          <a:p>
            <a:fld id="{461CEEE9-F3F8-417B-9499-1EBD5B76741E}" type="datetime4">
              <a:rPr lang="en-US" smtClean="0"/>
              <a:t>November 13, 2025</a:t>
            </a:fld>
            <a:endParaRPr lang="en-BE"/>
          </a:p>
        </p:txBody>
      </p:sp>
      <p:sp>
        <p:nvSpPr>
          <p:cNvPr id="5" name="Footer Placeholder 4">
            <a:extLst>
              <a:ext uri="{FF2B5EF4-FFF2-40B4-BE49-F238E27FC236}">
                <a16:creationId xmlns:a16="http://schemas.microsoft.com/office/drawing/2014/main" id="{7DC38347-35B7-C3F1-6EA7-D6AD7D870989}"/>
              </a:ext>
            </a:extLst>
          </p:cNvPr>
          <p:cNvSpPr>
            <a:spLocks noGrp="1"/>
          </p:cNvSpPr>
          <p:nvPr>
            <p:ph type="ftr" sz="quarter" idx="29"/>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D7E25520-C2FB-1AAB-4326-931CCE81D998}"/>
              </a:ext>
            </a:extLst>
          </p:cNvPr>
          <p:cNvSpPr>
            <a:spLocks noGrp="1"/>
          </p:cNvSpPr>
          <p:nvPr>
            <p:ph type="sldNum" sz="quarter" idx="30"/>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10887173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 foto'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43899E4-2319-1C8A-BB3D-3B2350926D56}"/>
              </a:ext>
            </a:extLst>
          </p:cNvPr>
          <p:cNvSpPr>
            <a:spLocks noGrp="1"/>
          </p:cNvSpPr>
          <p:nvPr>
            <p:ph type="pic" sz="quarter" idx="22"/>
          </p:nvPr>
        </p:nvSpPr>
        <p:spPr>
          <a:xfrm>
            <a:off x="6223000" y="512763"/>
            <a:ext cx="2589948"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Picture Placeholder 6">
            <a:extLst>
              <a:ext uri="{FF2B5EF4-FFF2-40B4-BE49-F238E27FC236}">
                <a16:creationId xmlns:a16="http://schemas.microsoft.com/office/drawing/2014/main" id="{69A97626-9339-5005-614F-81DB40605FC9}"/>
              </a:ext>
            </a:extLst>
          </p:cNvPr>
          <p:cNvSpPr>
            <a:spLocks noGrp="1"/>
          </p:cNvSpPr>
          <p:nvPr>
            <p:ph type="pic" sz="quarter" idx="24"/>
          </p:nvPr>
        </p:nvSpPr>
        <p:spPr>
          <a:xfrm>
            <a:off x="535102" y="512763"/>
            <a:ext cx="5433897" cy="583247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36158C0C-84FF-F14E-58B3-21286AD4928A}"/>
              </a:ext>
            </a:extLst>
          </p:cNvPr>
          <p:cNvSpPr>
            <a:spLocks noGrp="1"/>
          </p:cNvSpPr>
          <p:nvPr>
            <p:ph type="pic" sz="quarter" idx="27"/>
          </p:nvPr>
        </p:nvSpPr>
        <p:spPr>
          <a:xfrm>
            <a:off x="9066947" y="512763"/>
            <a:ext cx="2609115"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Picture Placeholder 6">
            <a:extLst>
              <a:ext uri="{FF2B5EF4-FFF2-40B4-BE49-F238E27FC236}">
                <a16:creationId xmlns:a16="http://schemas.microsoft.com/office/drawing/2014/main" id="{F26BC34F-D3AA-0B2A-26EC-080C156B7BBD}"/>
              </a:ext>
            </a:extLst>
          </p:cNvPr>
          <p:cNvSpPr>
            <a:spLocks noGrp="1"/>
          </p:cNvSpPr>
          <p:nvPr>
            <p:ph type="pic" sz="quarter" idx="28"/>
          </p:nvPr>
        </p:nvSpPr>
        <p:spPr>
          <a:xfrm>
            <a:off x="6223000" y="3557587"/>
            <a:ext cx="2589948"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5" name="Picture Placeholder 6">
            <a:extLst>
              <a:ext uri="{FF2B5EF4-FFF2-40B4-BE49-F238E27FC236}">
                <a16:creationId xmlns:a16="http://schemas.microsoft.com/office/drawing/2014/main" id="{27F7823D-C314-05C9-1C5B-12CA04F92224}"/>
              </a:ext>
            </a:extLst>
          </p:cNvPr>
          <p:cNvSpPr>
            <a:spLocks noGrp="1"/>
          </p:cNvSpPr>
          <p:nvPr>
            <p:ph type="pic" sz="quarter" idx="29"/>
          </p:nvPr>
        </p:nvSpPr>
        <p:spPr>
          <a:xfrm>
            <a:off x="9066947" y="3557587"/>
            <a:ext cx="2609115"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6" name="Date Placeholder 5">
            <a:extLst>
              <a:ext uri="{FF2B5EF4-FFF2-40B4-BE49-F238E27FC236}">
                <a16:creationId xmlns:a16="http://schemas.microsoft.com/office/drawing/2014/main" id="{6A85FE5F-1EC9-DCC4-FD0A-AD87FBBC16F7}"/>
              </a:ext>
            </a:extLst>
          </p:cNvPr>
          <p:cNvSpPr>
            <a:spLocks noGrp="1"/>
          </p:cNvSpPr>
          <p:nvPr>
            <p:ph type="dt" sz="half" idx="30"/>
          </p:nvPr>
        </p:nvSpPr>
        <p:spPr/>
        <p:txBody>
          <a:bodyPr/>
          <a:lstStyle/>
          <a:p>
            <a:fld id="{80D8AAFC-0838-4933-9251-26B1B5F950AD}" type="datetime4">
              <a:rPr lang="en-US" smtClean="0"/>
              <a:t>November 13, 2025</a:t>
            </a:fld>
            <a:endParaRPr lang="en-BE"/>
          </a:p>
        </p:txBody>
      </p:sp>
      <p:sp>
        <p:nvSpPr>
          <p:cNvPr id="8" name="Footer Placeholder 7">
            <a:extLst>
              <a:ext uri="{FF2B5EF4-FFF2-40B4-BE49-F238E27FC236}">
                <a16:creationId xmlns:a16="http://schemas.microsoft.com/office/drawing/2014/main" id="{3C17913F-A06E-E7E3-B1C5-DB02145835F8}"/>
              </a:ext>
            </a:extLst>
          </p:cNvPr>
          <p:cNvSpPr>
            <a:spLocks noGrp="1"/>
          </p:cNvSpPr>
          <p:nvPr>
            <p:ph type="ftr" sz="quarter" idx="31"/>
          </p:nvPr>
        </p:nvSpPr>
        <p:spPr/>
        <p:txBody>
          <a:bodyPr/>
          <a:lstStyle/>
          <a:p>
            <a:r>
              <a:rPr lang="en-GB"/>
              <a:t>Voettekst</a:t>
            </a:r>
            <a:endParaRPr lang="en-BE"/>
          </a:p>
        </p:txBody>
      </p:sp>
      <p:sp>
        <p:nvSpPr>
          <p:cNvPr id="9" name="Slide Number Placeholder 8">
            <a:extLst>
              <a:ext uri="{FF2B5EF4-FFF2-40B4-BE49-F238E27FC236}">
                <a16:creationId xmlns:a16="http://schemas.microsoft.com/office/drawing/2014/main" id="{74DB972D-BC24-2423-9642-92BE673289B1}"/>
              </a:ext>
            </a:extLst>
          </p:cNvPr>
          <p:cNvSpPr>
            <a:spLocks noGrp="1"/>
          </p:cNvSpPr>
          <p:nvPr>
            <p:ph type="sldNum" sz="quarter" idx="32"/>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37520876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5CCE7ECA-5B5A-DD9B-57E8-FF8014562D53}"/>
              </a:ext>
            </a:extLst>
          </p:cNvPr>
          <p:cNvSpPr>
            <a:spLocks noGrp="1"/>
          </p:cNvSpPr>
          <p:nvPr>
            <p:ph type="chart" sz="quarter" idx="22"/>
          </p:nvPr>
        </p:nvSpPr>
        <p:spPr>
          <a:xfrm>
            <a:off x="515937" y="1628776"/>
            <a:ext cx="11160126" cy="4716462"/>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3" name="Date Placeholder 2">
            <a:extLst>
              <a:ext uri="{FF2B5EF4-FFF2-40B4-BE49-F238E27FC236}">
                <a16:creationId xmlns:a16="http://schemas.microsoft.com/office/drawing/2014/main" id="{107C3A5A-7B43-D5FB-AA03-CB1B24C419A7}"/>
              </a:ext>
            </a:extLst>
          </p:cNvPr>
          <p:cNvSpPr>
            <a:spLocks noGrp="1"/>
          </p:cNvSpPr>
          <p:nvPr>
            <p:ph type="dt" sz="half" idx="23"/>
          </p:nvPr>
        </p:nvSpPr>
        <p:spPr/>
        <p:txBody>
          <a:bodyPr/>
          <a:lstStyle/>
          <a:p>
            <a:fld id="{B772BA24-2CA0-4952-9840-BBD8BB1EF432}" type="datetime4">
              <a:rPr lang="en-US" smtClean="0"/>
              <a:t>November 13, 2025</a:t>
            </a:fld>
            <a:endParaRPr lang="en-BE"/>
          </a:p>
        </p:txBody>
      </p:sp>
      <p:sp>
        <p:nvSpPr>
          <p:cNvPr id="4" name="Footer Placeholder 3">
            <a:extLst>
              <a:ext uri="{FF2B5EF4-FFF2-40B4-BE49-F238E27FC236}">
                <a16:creationId xmlns:a16="http://schemas.microsoft.com/office/drawing/2014/main" id="{1ACB4FF9-9D06-081F-91F6-3E01293B2B10}"/>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7031BE2D-3DE7-6EDB-08DD-73387AE77009}"/>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7" name="Title 6">
            <a:extLst>
              <a:ext uri="{FF2B5EF4-FFF2-40B4-BE49-F238E27FC236}">
                <a16:creationId xmlns:a16="http://schemas.microsoft.com/office/drawing/2014/main" id="{EB880520-9553-3AD3-98DC-048EBE5DB718}"/>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3495791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afiek + inhoud">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5CCE7ECA-5B5A-DD9B-57E8-FF8014562D53}"/>
              </a:ext>
            </a:extLst>
          </p:cNvPr>
          <p:cNvSpPr>
            <a:spLocks noGrp="1"/>
          </p:cNvSpPr>
          <p:nvPr>
            <p:ph type="chart" sz="quarter" idx="22"/>
          </p:nvPr>
        </p:nvSpPr>
        <p:spPr>
          <a:xfrm>
            <a:off x="6353972" y="1628775"/>
            <a:ext cx="5322090" cy="4716463"/>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3" name="Date Placeholder 2">
            <a:extLst>
              <a:ext uri="{FF2B5EF4-FFF2-40B4-BE49-F238E27FC236}">
                <a16:creationId xmlns:a16="http://schemas.microsoft.com/office/drawing/2014/main" id="{0771E7A4-A9B4-D22B-A92D-0957DF6A35B5}"/>
              </a:ext>
            </a:extLst>
          </p:cNvPr>
          <p:cNvSpPr>
            <a:spLocks noGrp="1"/>
          </p:cNvSpPr>
          <p:nvPr>
            <p:ph type="dt" sz="half" idx="24"/>
          </p:nvPr>
        </p:nvSpPr>
        <p:spPr/>
        <p:txBody>
          <a:bodyPr/>
          <a:lstStyle/>
          <a:p>
            <a:fld id="{058E465A-A100-42BF-94F3-5FCEF86D0DBC}" type="datetime4">
              <a:rPr lang="en-US" smtClean="0"/>
              <a:t>November 13, 2025</a:t>
            </a:fld>
            <a:endParaRPr lang="en-BE"/>
          </a:p>
        </p:txBody>
      </p:sp>
      <p:sp>
        <p:nvSpPr>
          <p:cNvPr id="4" name="Footer Placeholder 3">
            <a:extLst>
              <a:ext uri="{FF2B5EF4-FFF2-40B4-BE49-F238E27FC236}">
                <a16:creationId xmlns:a16="http://schemas.microsoft.com/office/drawing/2014/main" id="{22AB6306-008E-C05E-E6E7-433B240B98AE}"/>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0F7004B-74D0-6F93-F03D-36B6F99D0900}"/>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8" name="Title 7">
            <a:extLst>
              <a:ext uri="{FF2B5EF4-FFF2-40B4-BE49-F238E27FC236}">
                <a16:creationId xmlns:a16="http://schemas.microsoft.com/office/drawing/2014/main" id="{8FA0CF93-8D63-4FD6-119F-5103B90CA488}"/>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2" name="Text Placeholder 9">
            <a:extLst>
              <a:ext uri="{FF2B5EF4-FFF2-40B4-BE49-F238E27FC236}">
                <a16:creationId xmlns:a16="http://schemas.microsoft.com/office/drawing/2014/main" id="{769202CB-A2AA-940C-7E43-ABA11EE1A278}"/>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24465717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2AC07F32-C191-403F-7407-8C662FD22BF6}"/>
              </a:ext>
            </a:extLst>
          </p:cNvPr>
          <p:cNvSpPr>
            <a:spLocks noGrp="1"/>
          </p:cNvSpPr>
          <p:nvPr>
            <p:ph type="tbl" sz="quarter" idx="22"/>
          </p:nvPr>
        </p:nvSpPr>
        <p:spPr>
          <a:xfrm>
            <a:off x="515937" y="1628776"/>
            <a:ext cx="11160126" cy="4716462"/>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4" name="Date Placeholder 3">
            <a:extLst>
              <a:ext uri="{FF2B5EF4-FFF2-40B4-BE49-F238E27FC236}">
                <a16:creationId xmlns:a16="http://schemas.microsoft.com/office/drawing/2014/main" id="{DCD7EE5F-A76D-A996-6EBE-DD51DBAB769F}"/>
              </a:ext>
            </a:extLst>
          </p:cNvPr>
          <p:cNvSpPr>
            <a:spLocks noGrp="1"/>
          </p:cNvSpPr>
          <p:nvPr>
            <p:ph type="dt" sz="half" idx="23"/>
          </p:nvPr>
        </p:nvSpPr>
        <p:spPr/>
        <p:txBody>
          <a:bodyPr/>
          <a:lstStyle/>
          <a:p>
            <a:fld id="{7DB67526-3CA8-45E5-A773-C9C3F683BB94}" type="datetime4">
              <a:rPr lang="en-US" smtClean="0"/>
              <a:t>November 13, 2025</a:t>
            </a:fld>
            <a:endParaRPr lang="en-BE"/>
          </a:p>
        </p:txBody>
      </p:sp>
      <p:sp>
        <p:nvSpPr>
          <p:cNvPr id="5" name="Footer Placeholder 4">
            <a:extLst>
              <a:ext uri="{FF2B5EF4-FFF2-40B4-BE49-F238E27FC236}">
                <a16:creationId xmlns:a16="http://schemas.microsoft.com/office/drawing/2014/main" id="{06D2E9D4-272A-AA6F-E413-B9E9382FD371}"/>
              </a:ext>
            </a:extLst>
          </p:cNvPr>
          <p:cNvSpPr>
            <a:spLocks noGrp="1"/>
          </p:cNvSpPr>
          <p:nvPr>
            <p:ph type="ftr" sz="quarter" idx="24"/>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A209A98A-6113-D242-33E2-C0EDDC8FDD4C}"/>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7" name="Title 6">
            <a:extLst>
              <a:ext uri="{FF2B5EF4-FFF2-40B4-BE49-F238E27FC236}">
                <a16:creationId xmlns:a16="http://schemas.microsoft.com/office/drawing/2014/main" id="{73BB25C5-3A3B-D7BD-652B-7B6C94301EF7}"/>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13134112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abel + inhoud">
    <p:spTree>
      <p:nvGrpSpPr>
        <p:cNvPr id="1" name=""/>
        <p:cNvGrpSpPr/>
        <p:nvPr/>
      </p:nvGrpSpPr>
      <p:grpSpPr>
        <a:xfrm>
          <a:off x="0" y="0"/>
          <a:ext cx="0" cy="0"/>
          <a:chOff x="0" y="0"/>
          <a:chExt cx="0" cy="0"/>
        </a:xfrm>
      </p:grpSpPr>
      <p:sp>
        <p:nvSpPr>
          <p:cNvPr id="2" name="Table Placeholder 2">
            <a:extLst>
              <a:ext uri="{FF2B5EF4-FFF2-40B4-BE49-F238E27FC236}">
                <a16:creationId xmlns:a16="http://schemas.microsoft.com/office/drawing/2014/main" id="{F273B77E-10BA-D2FF-013B-B7810AFFBCB1}"/>
              </a:ext>
            </a:extLst>
          </p:cNvPr>
          <p:cNvSpPr>
            <a:spLocks noGrp="1"/>
          </p:cNvSpPr>
          <p:nvPr>
            <p:ph type="tbl" sz="quarter" idx="23"/>
          </p:nvPr>
        </p:nvSpPr>
        <p:spPr>
          <a:xfrm>
            <a:off x="6353971" y="1628775"/>
            <a:ext cx="5322091" cy="4716463"/>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3" name="Date Placeholder 2">
            <a:extLst>
              <a:ext uri="{FF2B5EF4-FFF2-40B4-BE49-F238E27FC236}">
                <a16:creationId xmlns:a16="http://schemas.microsoft.com/office/drawing/2014/main" id="{C292B070-8B3C-87DF-4B6F-59E81786660A}"/>
              </a:ext>
            </a:extLst>
          </p:cNvPr>
          <p:cNvSpPr>
            <a:spLocks noGrp="1"/>
          </p:cNvSpPr>
          <p:nvPr>
            <p:ph type="dt" sz="half" idx="24"/>
          </p:nvPr>
        </p:nvSpPr>
        <p:spPr/>
        <p:txBody>
          <a:bodyPr/>
          <a:lstStyle/>
          <a:p>
            <a:fld id="{591873E6-9523-4E8C-818B-F4E55DDED461}" type="datetime4">
              <a:rPr lang="en-US" smtClean="0"/>
              <a:t>November 13, 2025</a:t>
            </a:fld>
            <a:endParaRPr lang="en-BE"/>
          </a:p>
        </p:txBody>
      </p:sp>
      <p:sp>
        <p:nvSpPr>
          <p:cNvPr id="4" name="Footer Placeholder 3">
            <a:extLst>
              <a:ext uri="{FF2B5EF4-FFF2-40B4-BE49-F238E27FC236}">
                <a16:creationId xmlns:a16="http://schemas.microsoft.com/office/drawing/2014/main" id="{3FA5E4CF-63B9-7FCD-7CB9-D5F6D3364602}"/>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8FB1E1E9-1E01-1733-5EB0-910A532A826D}"/>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8" name="Title 7">
            <a:extLst>
              <a:ext uri="{FF2B5EF4-FFF2-40B4-BE49-F238E27FC236}">
                <a16:creationId xmlns:a16="http://schemas.microsoft.com/office/drawing/2014/main" id="{9667022D-936C-2D27-53B8-1BB33C4C6F8E}"/>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6" name="Text Placeholder 9">
            <a:extLst>
              <a:ext uri="{FF2B5EF4-FFF2-40B4-BE49-F238E27FC236}">
                <a16:creationId xmlns:a16="http://schemas.microsoft.com/office/drawing/2014/main" id="{11AA424F-0E40-3A43-4FC5-0BBD71E9C30A}"/>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9066960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714BDC6-0435-BE27-0FED-7FAA9A86C2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Media Placeholder 2">
            <a:extLst>
              <a:ext uri="{FF2B5EF4-FFF2-40B4-BE49-F238E27FC236}">
                <a16:creationId xmlns:a16="http://schemas.microsoft.com/office/drawing/2014/main" id="{F3454101-EAFC-EFD7-FDCD-06EFD0129F8E}"/>
              </a:ext>
            </a:extLst>
          </p:cNvPr>
          <p:cNvSpPr>
            <a:spLocks noGrp="1"/>
          </p:cNvSpPr>
          <p:nvPr>
            <p:ph type="media" sz="quarter" idx="22"/>
          </p:nvPr>
        </p:nvSpPr>
        <p:spPr>
          <a:xfrm>
            <a:off x="515938" y="512765"/>
            <a:ext cx="11160124" cy="5832473"/>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2" name="Date Placeholder 1">
            <a:extLst>
              <a:ext uri="{FF2B5EF4-FFF2-40B4-BE49-F238E27FC236}">
                <a16:creationId xmlns:a16="http://schemas.microsoft.com/office/drawing/2014/main" id="{8D727BB2-CDEB-BCE3-4545-60091C334A16}"/>
              </a:ext>
            </a:extLst>
          </p:cNvPr>
          <p:cNvSpPr>
            <a:spLocks noGrp="1"/>
          </p:cNvSpPr>
          <p:nvPr>
            <p:ph type="dt" sz="half" idx="23"/>
          </p:nvPr>
        </p:nvSpPr>
        <p:spPr/>
        <p:txBody>
          <a:bodyPr/>
          <a:lstStyle/>
          <a:p>
            <a:fld id="{4B19EE2F-A7FB-40DD-B400-0BA302B483BF}" type="datetime4">
              <a:rPr lang="en-US" smtClean="0"/>
              <a:t>November 13, 2025</a:t>
            </a:fld>
            <a:endParaRPr lang="en-BE"/>
          </a:p>
        </p:txBody>
      </p:sp>
      <p:sp>
        <p:nvSpPr>
          <p:cNvPr id="5" name="Footer Placeholder 4">
            <a:extLst>
              <a:ext uri="{FF2B5EF4-FFF2-40B4-BE49-F238E27FC236}">
                <a16:creationId xmlns:a16="http://schemas.microsoft.com/office/drawing/2014/main" id="{47BA0061-A474-21E4-E88A-9A310BC690BB}"/>
              </a:ext>
            </a:extLst>
          </p:cNvPr>
          <p:cNvSpPr>
            <a:spLocks noGrp="1"/>
          </p:cNvSpPr>
          <p:nvPr>
            <p:ph type="ftr" sz="quarter" idx="24"/>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B6EA4DD7-4355-9D81-A622-CE0A954EF3FE}"/>
              </a:ext>
            </a:extLst>
          </p:cNvPr>
          <p:cNvSpPr>
            <a:spLocks noGrp="1"/>
          </p:cNvSpPr>
          <p:nvPr>
            <p:ph type="sldNum" sz="quarter" idx="25"/>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17118403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edia + inhoud">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D7AE5942-4F63-ACC5-4DE3-CF6CF96FB268}"/>
              </a:ext>
            </a:extLst>
          </p:cNvPr>
          <p:cNvSpPr>
            <a:spLocks noGrp="1"/>
          </p:cNvSpPr>
          <p:nvPr>
            <p:ph type="media" sz="quarter" idx="22"/>
          </p:nvPr>
        </p:nvSpPr>
        <p:spPr>
          <a:xfrm>
            <a:off x="4764442" y="1628775"/>
            <a:ext cx="6911620" cy="4716461"/>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4" name="Title 3">
            <a:extLst>
              <a:ext uri="{FF2B5EF4-FFF2-40B4-BE49-F238E27FC236}">
                <a16:creationId xmlns:a16="http://schemas.microsoft.com/office/drawing/2014/main" id="{AB92B1E8-47FC-953C-F731-EF5A12DDD10A}"/>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5" name="Date Placeholder 4">
            <a:extLst>
              <a:ext uri="{FF2B5EF4-FFF2-40B4-BE49-F238E27FC236}">
                <a16:creationId xmlns:a16="http://schemas.microsoft.com/office/drawing/2014/main" id="{748E313E-5F5A-5734-FDB1-ACFF601DDB3A}"/>
              </a:ext>
            </a:extLst>
          </p:cNvPr>
          <p:cNvSpPr>
            <a:spLocks noGrp="1"/>
          </p:cNvSpPr>
          <p:nvPr>
            <p:ph type="dt" sz="half" idx="24"/>
          </p:nvPr>
        </p:nvSpPr>
        <p:spPr/>
        <p:txBody>
          <a:bodyPr/>
          <a:lstStyle/>
          <a:p>
            <a:fld id="{D416CE6B-2974-44DE-A7B0-F94502A227B0}" type="datetime4">
              <a:rPr lang="en-US" smtClean="0"/>
              <a:t>November 13, 2025</a:t>
            </a:fld>
            <a:endParaRPr lang="en-BE"/>
          </a:p>
        </p:txBody>
      </p:sp>
      <p:sp>
        <p:nvSpPr>
          <p:cNvPr id="6" name="Footer Placeholder 5">
            <a:extLst>
              <a:ext uri="{FF2B5EF4-FFF2-40B4-BE49-F238E27FC236}">
                <a16:creationId xmlns:a16="http://schemas.microsoft.com/office/drawing/2014/main" id="{720DC76F-CF80-ADBB-1057-239680ED8300}"/>
              </a:ext>
            </a:extLst>
          </p:cNvPr>
          <p:cNvSpPr>
            <a:spLocks noGrp="1"/>
          </p:cNvSpPr>
          <p:nvPr>
            <p:ph type="ftr" sz="quarter" idx="25"/>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09EB6802-D161-015C-E8B2-AC943863BAB3}"/>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9" name="Text Placeholder 9">
            <a:extLst>
              <a:ext uri="{FF2B5EF4-FFF2-40B4-BE49-F238E27FC236}">
                <a16:creationId xmlns:a16="http://schemas.microsoft.com/office/drawing/2014/main" id="{F2D34801-5173-DF5E-FB34-D011F44EF9F4}"/>
              </a:ext>
            </a:extLst>
          </p:cNvPr>
          <p:cNvSpPr>
            <a:spLocks noGrp="1"/>
          </p:cNvSpPr>
          <p:nvPr>
            <p:ph type="body" sz="quarter" idx="31" hasCustomPrompt="1"/>
          </p:nvPr>
        </p:nvSpPr>
        <p:spPr>
          <a:xfrm>
            <a:off x="515937" y="1628775"/>
            <a:ext cx="3708506"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323838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slide 4">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360C0742-7C35-27FD-F7B8-B99B49F84C3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7419343" y="1589213"/>
            <a:ext cx="5849106" cy="3696206"/>
          </a:xfrm>
          <a:prstGeom prst="rect">
            <a:avLst/>
          </a:prstGeom>
        </p:spPr>
      </p:pic>
      <p:pic>
        <p:nvPicPr>
          <p:cNvPr id="8" name="Graphic 7">
            <a:extLst>
              <a:ext uri="{FF2B5EF4-FFF2-40B4-BE49-F238E27FC236}">
                <a16:creationId xmlns:a16="http://schemas.microsoft.com/office/drawing/2014/main" id="{CA4F9D45-4BC8-F585-6E92-6C3F5C54374B}"/>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t="-3999" b="-3999"/>
          <a:stretch/>
        </p:blipFill>
        <p:spPr>
          <a:xfrm rot="16200000">
            <a:off x="4369743" y="2280680"/>
            <a:ext cx="5635107" cy="2324587"/>
          </a:xfrm>
          <a:prstGeom prst="rect">
            <a:avLst/>
          </a:prstGeom>
        </p:spPr>
      </p:pic>
      <p:pic>
        <p:nvPicPr>
          <p:cNvPr id="3" name="Graphic 2">
            <a:extLst>
              <a:ext uri="{FF2B5EF4-FFF2-40B4-BE49-F238E27FC236}">
                <a16:creationId xmlns:a16="http://schemas.microsoft.com/office/drawing/2014/main" id="{7C1CF9E8-50DB-4488-EFA2-5FA20DBAE5B6}"/>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29600" y="614106"/>
            <a:ext cx="2149200" cy="5646421"/>
          </a:xfrm>
          <a:prstGeom prst="rect">
            <a:avLst/>
          </a:prstGeom>
        </p:spPr>
      </p:pic>
      <p:sp>
        <p:nvSpPr>
          <p:cNvPr id="4" name="Picture Placeholder 19">
            <a:extLst>
              <a:ext uri="{FF2B5EF4-FFF2-40B4-BE49-F238E27FC236}">
                <a16:creationId xmlns:a16="http://schemas.microsoft.com/office/drawing/2014/main" id="{D02E6F61-F748-5159-AF09-4CFA7D0DC129}"/>
              </a:ext>
            </a:extLst>
          </p:cNvPr>
          <p:cNvSpPr>
            <a:spLocks noGrp="1"/>
          </p:cNvSpPr>
          <p:nvPr>
            <p:ph type="pic" sz="quarter" idx="13" hasCustomPrompt="1"/>
          </p:nvPr>
        </p:nvSpPr>
        <p:spPr>
          <a:xfrm>
            <a:off x="8500278" y="515916"/>
            <a:ext cx="3691722" cy="5842800"/>
          </a:xfrm>
          <a:custGeom>
            <a:avLst/>
            <a:gdLst>
              <a:gd name="connsiteX0" fmla="*/ 2921400 w 3691722"/>
              <a:gd name="connsiteY0" fmla="*/ 0 h 5842800"/>
              <a:gd name="connsiteX1" fmla="*/ 3691722 w 3691722"/>
              <a:gd name="connsiteY1" fmla="*/ 102859 h 5842800"/>
              <a:gd name="connsiteX2" fmla="*/ 3691722 w 3691722"/>
              <a:gd name="connsiteY2" fmla="*/ 5739941 h 5842800"/>
              <a:gd name="connsiteX3" fmla="*/ 2921400 w 3691722"/>
              <a:gd name="connsiteY3" fmla="*/ 5842800 h 5842800"/>
              <a:gd name="connsiteX4" fmla="*/ 0 w 3691722"/>
              <a:gd name="connsiteY4" fmla="*/ 2921400 h 5842800"/>
              <a:gd name="connsiteX5" fmla="*/ 2921400 w 3691722"/>
              <a:gd name="connsiteY5" fmla="*/ 0 h 58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1722" h="5842800">
                <a:moveTo>
                  <a:pt x="2921400" y="0"/>
                </a:moveTo>
                <a:cubicBezTo>
                  <a:pt x="3188061" y="0"/>
                  <a:pt x="3446286" y="35933"/>
                  <a:pt x="3691722" y="102859"/>
                </a:cubicBezTo>
                <a:lnTo>
                  <a:pt x="3691722" y="5739941"/>
                </a:lnTo>
                <a:cubicBezTo>
                  <a:pt x="3446286" y="5806867"/>
                  <a:pt x="3188061" y="5842800"/>
                  <a:pt x="2921400" y="5842800"/>
                </a:cubicBezTo>
                <a:cubicBezTo>
                  <a:pt x="1307949" y="5842800"/>
                  <a:pt x="0" y="4534839"/>
                  <a:pt x="0" y="2921400"/>
                </a:cubicBezTo>
                <a:cubicBezTo>
                  <a:pt x="0" y="1307962"/>
                  <a:pt x="1307949" y="0"/>
                  <a:pt x="2921400" y="0"/>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D82991B6-7382-652D-2186-F1AA7166BFA3}"/>
              </a:ext>
            </a:extLst>
          </p:cNvPr>
          <p:cNvSpPr>
            <a:spLocks noGrp="1"/>
          </p:cNvSpPr>
          <p:nvPr>
            <p:ph type="dt" sz="half" idx="14"/>
          </p:nvPr>
        </p:nvSpPr>
        <p:spPr/>
        <p:txBody>
          <a:bodyPr/>
          <a:lstStyle/>
          <a:p>
            <a:fld id="{9F563783-9E54-4A64-80E3-C85DCD4FA97B}" type="datetime4">
              <a:rPr lang="en-US" smtClean="0"/>
              <a:t>November 13, 2025</a:t>
            </a:fld>
            <a:endParaRPr lang="en-BE"/>
          </a:p>
        </p:txBody>
      </p:sp>
      <p:sp>
        <p:nvSpPr>
          <p:cNvPr id="13" name="Footer Placeholder 12">
            <a:extLst>
              <a:ext uri="{FF2B5EF4-FFF2-40B4-BE49-F238E27FC236}">
                <a16:creationId xmlns:a16="http://schemas.microsoft.com/office/drawing/2014/main" id="{B9C94B95-E1F5-FF60-C6FA-7B71C80ACA9D}"/>
              </a:ext>
            </a:extLst>
          </p:cNvPr>
          <p:cNvSpPr>
            <a:spLocks noGrp="1"/>
          </p:cNvSpPr>
          <p:nvPr>
            <p:ph type="ftr" sz="quarter" idx="15"/>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A687276-EBCF-B898-2F58-E5EBA9B03E60}"/>
              </a:ext>
            </a:extLst>
          </p:cNvPr>
          <p:cNvSpPr>
            <a:spLocks noGrp="1"/>
          </p:cNvSpPr>
          <p:nvPr>
            <p:ph type="sldNum" sz="quarter" idx="16"/>
          </p:nvPr>
        </p:nvSpPr>
        <p:spPr/>
        <p:txBody>
          <a:bodyPr/>
          <a:lstStyle/>
          <a:p>
            <a:fld id="{8B70248A-FD0F-534C-919E-E8EB9B0FC062}" type="slidenum">
              <a:rPr lang="en-BE" smtClean="0"/>
              <a:pPr/>
              <a:t>‹#›</a:t>
            </a:fld>
            <a:endParaRPr lang="en-BE"/>
          </a:p>
        </p:txBody>
      </p:sp>
      <p:sp>
        <p:nvSpPr>
          <p:cNvPr id="2" name="Title 8">
            <a:extLst>
              <a:ext uri="{FF2B5EF4-FFF2-40B4-BE49-F238E27FC236}">
                <a16:creationId xmlns:a16="http://schemas.microsoft.com/office/drawing/2014/main" id="{90687BDE-65F0-63E5-1105-A00136C5312D}"/>
              </a:ext>
            </a:extLst>
          </p:cNvPr>
          <p:cNvSpPr>
            <a:spLocks noGrp="1"/>
          </p:cNvSpPr>
          <p:nvPr>
            <p:ph type="title" hasCustomPrompt="1"/>
          </p:nvPr>
        </p:nvSpPr>
        <p:spPr>
          <a:xfrm>
            <a:off x="515938" y="2029393"/>
            <a:ext cx="7446325"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5" name="Text Placeholder 3">
            <a:extLst>
              <a:ext uri="{FF2B5EF4-FFF2-40B4-BE49-F238E27FC236}">
                <a16:creationId xmlns:a16="http://schemas.microsoft.com/office/drawing/2014/main" id="{E94D70C5-D4C5-2489-9430-B8D8DF7B1E4B}"/>
              </a:ext>
            </a:extLst>
          </p:cNvPr>
          <p:cNvSpPr>
            <a:spLocks noGrp="1"/>
          </p:cNvSpPr>
          <p:nvPr>
            <p:ph type="body" sz="quarter" idx="18" hasCustomPrompt="1"/>
          </p:nvPr>
        </p:nvSpPr>
        <p:spPr>
          <a:xfrm>
            <a:off x="515938" y="3617520"/>
            <a:ext cx="7446325"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grpSp>
        <p:nvGrpSpPr>
          <p:cNvPr id="6" name="Graphic 10">
            <a:extLst>
              <a:ext uri="{FF2B5EF4-FFF2-40B4-BE49-F238E27FC236}">
                <a16:creationId xmlns:a16="http://schemas.microsoft.com/office/drawing/2014/main" id="{7C667DC1-8C62-66BF-8EEA-889500EEA890}"/>
              </a:ext>
            </a:extLst>
          </p:cNvPr>
          <p:cNvGrpSpPr/>
          <p:nvPr userDrawn="1"/>
        </p:nvGrpSpPr>
        <p:grpSpPr>
          <a:xfrm>
            <a:off x="515936" y="512763"/>
            <a:ext cx="2144749" cy="508682"/>
            <a:chOff x="419100" y="2082800"/>
            <a:chExt cx="7770288" cy="1842923"/>
          </a:xfrm>
          <a:solidFill>
            <a:schemeClr val="bg2"/>
          </a:solidFill>
        </p:grpSpPr>
        <p:sp>
          <p:nvSpPr>
            <p:cNvPr id="9" name="Freeform 8">
              <a:extLst>
                <a:ext uri="{FF2B5EF4-FFF2-40B4-BE49-F238E27FC236}">
                  <a16:creationId xmlns:a16="http://schemas.microsoft.com/office/drawing/2014/main" id="{1DD7C630-260D-36FF-BAE9-C1F1BB9E2B49}"/>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0" name="Freeform 9">
              <a:extLst>
                <a:ext uri="{FF2B5EF4-FFF2-40B4-BE49-F238E27FC236}">
                  <a16:creationId xmlns:a16="http://schemas.microsoft.com/office/drawing/2014/main" id="{8BF7592A-9691-35B4-4CD1-0397D220854F}"/>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07E52044-89B3-E563-3C67-AE2A7B60C1CF}"/>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9886963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slide 1">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6314AC0-17EE-A056-A312-DC697CB96C3F}"/>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480" t="961" r="334"/>
          <a:stretch>
            <a:fillRect/>
          </a:stretch>
        </p:blipFill>
        <p:spPr>
          <a:xfrm>
            <a:off x="1" y="0"/>
            <a:ext cx="12210011" cy="6858000"/>
          </a:xfrm>
          <a:custGeom>
            <a:avLst/>
            <a:gdLst>
              <a:gd name="connsiteX0" fmla="*/ 0 w 12210011"/>
              <a:gd name="connsiteY0" fmla="*/ 0 h 6858000"/>
              <a:gd name="connsiteX1" fmla="*/ 12210011 w 12210011"/>
              <a:gd name="connsiteY1" fmla="*/ 0 h 6858000"/>
              <a:gd name="connsiteX2" fmla="*/ 12210011 w 12210011"/>
              <a:gd name="connsiteY2" fmla="*/ 6858000 h 6858000"/>
              <a:gd name="connsiteX3" fmla="*/ 0 w 122100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011" h="6858000">
                <a:moveTo>
                  <a:pt x="0" y="0"/>
                </a:moveTo>
                <a:lnTo>
                  <a:pt x="12210011" y="0"/>
                </a:lnTo>
                <a:lnTo>
                  <a:pt x="12210011" y="6858000"/>
                </a:lnTo>
                <a:lnTo>
                  <a:pt x="0" y="6858000"/>
                </a:lnTo>
                <a:close/>
              </a:path>
            </a:pathLst>
          </a:custGeom>
        </p:spPr>
      </p:pic>
      <p:sp>
        <p:nvSpPr>
          <p:cNvPr id="8" name="Title 5">
            <a:extLst>
              <a:ext uri="{FF2B5EF4-FFF2-40B4-BE49-F238E27FC236}">
                <a16:creationId xmlns:a16="http://schemas.microsoft.com/office/drawing/2014/main" id="{3B8DB3AD-CBBA-89FA-79F9-CEBC9C5C4357}"/>
              </a:ext>
            </a:extLst>
          </p:cNvPr>
          <p:cNvSpPr>
            <a:spLocks noGrp="1"/>
          </p:cNvSpPr>
          <p:nvPr>
            <p:ph type="title" hasCustomPrompt="1"/>
          </p:nvPr>
        </p:nvSpPr>
        <p:spPr>
          <a:xfrm>
            <a:off x="2227388" y="2286800"/>
            <a:ext cx="7737223" cy="2211375"/>
          </a:xfrm>
          <a:prstGeom prst="rect">
            <a:avLst/>
          </a:prstGeom>
        </p:spPr>
        <p:txBody>
          <a:bodyPr wrap="square" lIns="0" anchor="b">
            <a:spAutoFit/>
          </a:bodyPr>
          <a:lstStyle>
            <a:lvl1pPr algn="ctr">
              <a:defRPr sz="5400" b="1">
                <a:solidFill>
                  <a:schemeClr val="bg2"/>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13" name="Date Placeholder 12">
            <a:extLst>
              <a:ext uri="{FF2B5EF4-FFF2-40B4-BE49-F238E27FC236}">
                <a16:creationId xmlns:a16="http://schemas.microsoft.com/office/drawing/2014/main" id="{88546941-5005-BA93-92D7-7B50688672EB}"/>
              </a:ext>
            </a:extLst>
          </p:cNvPr>
          <p:cNvSpPr>
            <a:spLocks noGrp="1"/>
          </p:cNvSpPr>
          <p:nvPr>
            <p:ph type="dt" sz="half" idx="24"/>
          </p:nvPr>
        </p:nvSpPr>
        <p:spPr/>
        <p:txBody>
          <a:bodyPr/>
          <a:lstStyle/>
          <a:p>
            <a:fld id="{55B6FB74-A158-45A4-8BF9-622926009448}" type="datetime4">
              <a:rPr lang="en-US" smtClean="0"/>
              <a:t>November 13, 2025</a:t>
            </a:fld>
            <a:endParaRPr lang="en-BE"/>
          </a:p>
        </p:txBody>
      </p:sp>
      <p:sp>
        <p:nvSpPr>
          <p:cNvPr id="14" name="Footer Placeholder 13">
            <a:extLst>
              <a:ext uri="{FF2B5EF4-FFF2-40B4-BE49-F238E27FC236}">
                <a16:creationId xmlns:a16="http://schemas.microsoft.com/office/drawing/2014/main" id="{CCE070A3-C728-9241-E374-67AADE4C1B01}"/>
              </a:ext>
            </a:extLst>
          </p:cNvPr>
          <p:cNvSpPr>
            <a:spLocks noGrp="1"/>
          </p:cNvSpPr>
          <p:nvPr>
            <p:ph type="ftr" sz="quarter" idx="25"/>
          </p:nvPr>
        </p:nvSpPr>
        <p:spPr/>
        <p:txBody>
          <a:bodyPr/>
          <a:lstStyle/>
          <a:p>
            <a:r>
              <a:rPr lang="en-GB"/>
              <a:t>Voettekst</a:t>
            </a:r>
            <a:endParaRPr lang="en-BE"/>
          </a:p>
        </p:txBody>
      </p:sp>
      <p:sp>
        <p:nvSpPr>
          <p:cNvPr id="15" name="Slide Number Placeholder 14">
            <a:extLst>
              <a:ext uri="{FF2B5EF4-FFF2-40B4-BE49-F238E27FC236}">
                <a16:creationId xmlns:a16="http://schemas.microsoft.com/office/drawing/2014/main" id="{FF10D53C-20CB-6AC9-BE02-71C566004AE7}"/>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17" name="Text Placeholder 3">
            <a:extLst>
              <a:ext uri="{FF2B5EF4-FFF2-40B4-BE49-F238E27FC236}">
                <a16:creationId xmlns:a16="http://schemas.microsoft.com/office/drawing/2014/main" id="{BE86B2C0-1181-987A-042F-2C2D2F69531F}"/>
              </a:ext>
            </a:extLst>
          </p:cNvPr>
          <p:cNvSpPr>
            <a:spLocks noGrp="1"/>
          </p:cNvSpPr>
          <p:nvPr>
            <p:ph type="body" sz="quarter" idx="23" hasCustomPrompt="1"/>
          </p:nvPr>
        </p:nvSpPr>
        <p:spPr>
          <a:xfrm>
            <a:off x="5345016" y="4677072"/>
            <a:ext cx="1501982" cy="347329"/>
          </a:xfrm>
          <a:prstGeom prst="roundRect">
            <a:avLst/>
          </a:prstGeom>
          <a:solidFill>
            <a:schemeClr val="tx2"/>
          </a:solidFill>
        </p:spPr>
        <p:txBody>
          <a:bodyPr wrap="none">
            <a:spAutoFit/>
          </a:bodyPr>
          <a:lstStyle>
            <a:lvl1pPr algn="ctr">
              <a:defRPr sz="1600">
                <a:solidFill>
                  <a:schemeClr val="bg1"/>
                </a:solidFill>
              </a:defRPr>
            </a:lvl1pPr>
          </a:lstStyle>
          <a:p>
            <a:pPr lvl="0"/>
            <a:r>
              <a:rPr lang="en-GB"/>
              <a:t>Lorem ipsum</a:t>
            </a:r>
            <a:endParaRPr lang="en-BE"/>
          </a:p>
        </p:txBody>
      </p:sp>
    </p:spTree>
    <p:extLst>
      <p:ext uri="{BB962C8B-B14F-4D97-AF65-F5344CB8AC3E}">
        <p14:creationId xmlns:p14="http://schemas.microsoft.com/office/powerpoint/2010/main" val="36809829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1E4541B-1975-03AA-64BE-EB3E63F419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35229" y="1021445"/>
            <a:ext cx="1121539" cy="900000"/>
          </a:xfrm>
          <a:prstGeom prst="rect">
            <a:avLst/>
          </a:prstGeom>
        </p:spPr>
      </p:pic>
      <p:sp>
        <p:nvSpPr>
          <p:cNvPr id="15" name="Date Placeholder 14">
            <a:extLst>
              <a:ext uri="{FF2B5EF4-FFF2-40B4-BE49-F238E27FC236}">
                <a16:creationId xmlns:a16="http://schemas.microsoft.com/office/drawing/2014/main" id="{5FF777E8-3B15-10D0-7BE6-6C1F774D737F}"/>
              </a:ext>
            </a:extLst>
          </p:cNvPr>
          <p:cNvSpPr>
            <a:spLocks noGrp="1"/>
          </p:cNvSpPr>
          <p:nvPr>
            <p:ph type="dt" sz="half" idx="24"/>
          </p:nvPr>
        </p:nvSpPr>
        <p:spPr/>
        <p:txBody>
          <a:bodyPr/>
          <a:lstStyle/>
          <a:p>
            <a:fld id="{0207C47B-FF97-4B0D-A736-29D91E0D3CD1}" type="datetime4">
              <a:rPr lang="en-US" smtClean="0"/>
              <a:t>November 13, 2025</a:t>
            </a:fld>
            <a:endParaRPr lang="en-BE"/>
          </a:p>
        </p:txBody>
      </p:sp>
      <p:sp>
        <p:nvSpPr>
          <p:cNvPr id="16" name="Footer Placeholder 15">
            <a:extLst>
              <a:ext uri="{FF2B5EF4-FFF2-40B4-BE49-F238E27FC236}">
                <a16:creationId xmlns:a16="http://schemas.microsoft.com/office/drawing/2014/main" id="{2C993B2F-307D-459F-D620-B7F32D116909}"/>
              </a:ext>
            </a:extLst>
          </p:cNvPr>
          <p:cNvSpPr>
            <a:spLocks noGrp="1"/>
          </p:cNvSpPr>
          <p:nvPr>
            <p:ph type="ftr" sz="quarter" idx="25"/>
          </p:nvPr>
        </p:nvSpPr>
        <p:spPr/>
        <p:txBody>
          <a:bodyPr/>
          <a:lstStyle/>
          <a:p>
            <a:r>
              <a:rPr lang="en-GB"/>
              <a:t>Voettekst</a:t>
            </a:r>
            <a:endParaRPr lang="en-BE"/>
          </a:p>
        </p:txBody>
      </p:sp>
      <p:sp>
        <p:nvSpPr>
          <p:cNvPr id="17" name="Slide Number Placeholder 16">
            <a:extLst>
              <a:ext uri="{FF2B5EF4-FFF2-40B4-BE49-F238E27FC236}">
                <a16:creationId xmlns:a16="http://schemas.microsoft.com/office/drawing/2014/main" id="{3AAEE3FD-B91F-E75D-6222-27A954435AE6}"/>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2" name="Title 5">
            <a:extLst>
              <a:ext uri="{FF2B5EF4-FFF2-40B4-BE49-F238E27FC236}">
                <a16:creationId xmlns:a16="http://schemas.microsoft.com/office/drawing/2014/main" id="{85D997F0-5791-557B-2A6D-1067E17459AD}"/>
              </a:ext>
            </a:extLst>
          </p:cNvPr>
          <p:cNvSpPr>
            <a:spLocks noGrp="1"/>
          </p:cNvSpPr>
          <p:nvPr>
            <p:ph type="title" hasCustomPrompt="1"/>
          </p:nvPr>
        </p:nvSpPr>
        <p:spPr>
          <a:xfrm>
            <a:off x="2227388" y="2997998"/>
            <a:ext cx="7737223" cy="2211375"/>
          </a:xfrm>
          <a:prstGeom prst="rect">
            <a:avLst/>
          </a:prstGeom>
        </p:spPr>
        <p:txBody>
          <a:bodyPr wrap="square" lIns="0" anchor="t">
            <a:spAutoFit/>
          </a:bodyPr>
          <a:lstStyle>
            <a:lvl1pPr algn="ctr">
              <a:defRPr sz="5400" b="1">
                <a:solidFill>
                  <a:schemeClr val="bg2"/>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6" name="Text Placeholder 5">
            <a:extLst>
              <a:ext uri="{FF2B5EF4-FFF2-40B4-BE49-F238E27FC236}">
                <a16:creationId xmlns:a16="http://schemas.microsoft.com/office/drawing/2014/main" id="{9236B684-9E01-8ECC-4049-18AC9DFC4A75}"/>
              </a:ext>
            </a:extLst>
          </p:cNvPr>
          <p:cNvSpPr>
            <a:spLocks noGrp="1"/>
          </p:cNvSpPr>
          <p:nvPr>
            <p:ph type="body" sz="quarter" idx="27" hasCustomPrompt="1"/>
          </p:nvPr>
        </p:nvSpPr>
        <p:spPr>
          <a:xfrm>
            <a:off x="2227388" y="2457450"/>
            <a:ext cx="7737223" cy="313932"/>
          </a:xfrm>
          <a:prstGeom prst="rect">
            <a:avLst/>
          </a:prstGeom>
        </p:spPr>
        <p:txBody>
          <a:bodyPr wrap="square" lIns="0" rIns="0" anchor="b">
            <a:spAutoFit/>
          </a:bodyPr>
          <a:lstStyle>
            <a:lvl1pPr algn="ctr">
              <a:defRPr sz="1600" b="0" i="1"/>
            </a:lvl1pPr>
          </a:lstStyle>
          <a:p>
            <a:pPr lvl="0"/>
            <a:r>
              <a:rPr lang="nl-NL" noProof="0"/>
              <a:t>- </a:t>
            </a:r>
            <a:r>
              <a:rPr lang="nl-NL" noProof="0" err="1"/>
              <a:t>Lorem</a:t>
            </a:r>
            <a:r>
              <a:rPr lang="nl-NL" noProof="0"/>
              <a:t> </a:t>
            </a:r>
            <a:r>
              <a:rPr lang="nl-NL" noProof="0" err="1"/>
              <a:t>ipsum</a:t>
            </a:r>
            <a:endParaRPr lang="nl-NL" noProof="0"/>
          </a:p>
        </p:txBody>
      </p:sp>
    </p:spTree>
    <p:extLst>
      <p:ext uri="{BB962C8B-B14F-4D97-AF65-F5344CB8AC3E}">
        <p14:creationId xmlns:p14="http://schemas.microsoft.com/office/powerpoint/2010/main" val="10927017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slide 3">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506C553B-F633-02CA-1430-79ED3F76C36F}"/>
              </a:ext>
            </a:extLst>
          </p:cNvPr>
          <p:cNvPicPr>
            <a:picLocks/>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10369"/>
          <a:stretch/>
        </p:blipFill>
        <p:spPr>
          <a:xfrm rot="16200000">
            <a:off x="6057132" y="1216307"/>
            <a:ext cx="7844350" cy="4425386"/>
          </a:xfrm>
          <a:custGeom>
            <a:avLst/>
            <a:gdLst>
              <a:gd name="connsiteX0" fmla="*/ 7844350 w 7844350"/>
              <a:gd name="connsiteY0" fmla="*/ 0 h 4425386"/>
              <a:gd name="connsiteX1" fmla="*/ 7844350 w 7844350"/>
              <a:gd name="connsiteY1" fmla="*/ 120086 h 4425386"/>
              <a:gd name="connsiteX2" fmla="*/ 7351175 w 7844350"/>
              <a:gd name="connsiteY2" fmla="*/ 120086 h 4425386"/>
              <a:gd name="connsiteX3" fmla="*/ 7351175 w 7844350"/>
              <a:gd name="connsiteY3" fmla="*/ 4425386 h 4425386"/>
              <a:gd name="connsiteX4" fmla="*/ 493176 w 7844350"/>
              <a:gd name="connsiteY4" fmla="*/ 4425386 h 4425386"/>
              <a:gd name="connsiteX5" fmla="*/ 493176 w 7844350"/>
              <a:gd name="connsiteY5" fmla="*/ 120086 h 4425386"/>
              <a:gd name="connsiteX6" fmla="*/ 0 w 7844350"/>
              <a:gd name="connsiteY6" fmla="*/ 120086 h 4425386"/>
              <a:gd name="connsiteX7" fmla="*/ 0 w 7844350"/>
              <a:gd name="connsiteY7" fmla="*/ 0 h 442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4350" h="4425386">
                <a:moveTo>
                  <a:pt x="7844350" y="0"/>
                </a:moveTo>
                <a:lnTo>
                  <a:pt x="7844350" y="120086"/>
                </a:lnTo>
                <a:lnTo>
                  <a:pt x="7351175" y="120086"/>
                </a:lnTo>
                <a:lnTo>
                  <a:pt x="7351175" y="4425386"/>
                </a:lnTo>
                <a:lnTo>
                  <a:pt x="493176" y="4425386"/>
                </a:lnTo>
                <a:lnTo>
                  <a:pt x="493176" y="120086"/>
                </a:lnTo>
                <a:lnTo>
                  <a:pt x="0" y="120086"/>
                </a:lnTo>
                <a:lnTo>
                  <a:pt x="0" y="0"/>
                </a:lnTo>
                <a:close/>
              </a:path>
            </a:pathLst>
          </a:custGeom>
        </p:spPr>
      </p:pic>
      <p:sp>
        <p:nvSpPr>
          <p:cNvPr id="9" name="Picture Placeholder 8">
            <a:extLst>
              <a:ext uri="{FF2B5EF4-FFF2-40B4-BE49-F238E27FC236}">
                <a16:creationId xmlns:a16="http://schemas.microsoft.com/office/drawing/2014/main" id="{FE738BC7-B428-AE45-0402-7B49BF218563}"/>
              </a:ext>
            </a:extLst>
          </p:cNvPr>
          <p:cNvSpPr>
            <a:spLocks noGrp="1"/>
          </p:cNvSpPr>
          <p:nvPr>
            <p:ph type="pic" sz="quarter" idx="13"/>
          </p:nvPr>
        </p:nvSpPr>
        <p:spPr>
          <a:xfrm>
            <a:off x="7766611" y="0"/>
            <a:ext cx="4445703" cy="6858000"/>
          </a:xfrm>
          <a:custGeom>
            <a:avLst/>
            <a:gdLst>
              <a:gd name="connsiteX0" fmla="*/ 2020057 w 4445703"/>
              <a:gd name="connsiteY0" fmla="*/ 0 h 6858000"/>
              <a:gd name="connsiteX1" fmla="*/ 4445703 w 4445703"/>
              <a:gd name="connsiteY1" fmla="*/ 0 h 6858000"/>
              <a:gd name="connsiteX2" fmla="*/ 4445703 w 4445703"/>
              <a:gd name="connsiteY2" fmla="*/ 6858000 h 6858000"/>
              <a:gd name="connsiteX3" fmla="*/ 2020058 w 4445703"/>
              <a:gd name="connsiteY3" fmla="*/ 6858000 h 6858000"/>
              <a:gd name="connsiteX4" fmla="*/ 1729246 w 4445703"/>
              <a:gd name="connsiteY4" fmla="*/ 6681327 h 6858000"/>
              <a:gd name="connsiteX5" fmla="*/ 0 w 4445703"/>
              <a:gd name="connsiteY5" fmla="*/ 3429000 h 6858000"/>
              <a:gd name="connsiteX6" fmla="*/ 1729246 w 4445703"/>
              <a:gd name="connsiteY6" fmla="*/ 176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5703" h="6858000">
                <a:moveTo>
                  <a:pt x="2020057" y="0"/>
                </a:moveTo>
                <a:lnTo>
                  <a:pt x="4445703" y="0"/>
                </a:lnTo>
                <a:lnTo>
                  <a:pt x="4445703" y="6858000"/>
                </a:lnTo>
                <a:lnTo>
                  <a:pt x="2020058" y="6858000"/>
                </a:lnTo>
                <a:lnTo>
                  <a:pt x="1729246" y="6681327"/>
                </a:lnTo>
                <a:cubicBezTo>
                  <a:pt x="685941" y="5976483"/>
                  <a:pt x="0" y="4782844"/>
                  <a:pt x="0" y="3429000"/>
                </a:cubicBezTo>
                <a:cubicBezTo>
                  <a:pt x="0" y="2075157"/>
                  <a:pt x="685941" y="881518"/>
                  <a:pt x="1729246" y="176673"/>
                </a:cubicBezTo>
                <a:close/>
              </a:path>
            </a:pathLst>
          </a:custGeom>
          <a:noFill/>
        </p:spPr>
        <p:txBody>
          <a:bodyPr wrap="square" anchor="ctr">
            <a:noAutofit/>
          </a:bodyPr>
          <a:lstStyle>
            <a:lvl1pPr algn="ctr">
              <a:defRPr sz="2400" b="0" i="0">
                <a:highlight>
                  <a:srgbClr val="FFFF00"/>
                </a:highlight>
                <a:latin typeface="+mn-lt"/>
              </a:defRPr>
            </a:lvl1pPr>
          </a:lstStyle>
          <a:p>
            <a:endParaRPr lang="nl-NL"/>
          </a:p>
        </p:txBody>
      </p:sp>
      <p:sp>
        <p:nvSpPr>
          <p:cNvPr id="6" name="Title 5">
            <a:extLst>
              <a:ext uri="{FF2B5EF4-FFF2-40B4-BE49-F238E27FC236}">
                <a16:creationId xmlns:a16="http://schemas.microsoft.com/office/drawing/2014/main" id="{976B6D8C-68FE-8341-EFCA-D916B5F9710E}"/>
              </a:ext>
            </a:extLst>
          </p:cNvPr>
          <p:cNvSpPr>
            <a:spLocks noGrp="1"/>
          </p:cNvSpPr>
          <p:nvPr>
            <p:ph type="title" hasCustomPrompt="1"/>
          </p:nvPr>
        </p:nvSpPr>
        <p:spPr>
          <a:xfrm>
            <a:off x="515939" y="1519799"/>
            <a:ext cx="6521470" cy="2917722"/>
          </a:xfrm>
          <a:prstGeom prst="rect">
            <a:avLst/>
          </a:prstGeom>
        </p:spPr>
        <p:txBody>
          <a:bodyPr wrap="square" lIns="0" rIns="0" anchor="b">
            <a:spAutoFit/>
          </a:bodyPr>
          <a:lstStyle>
            <a:lvl1pPr>
              <a:defRPr sz="5400" b="1">
                <a:solidFill>
                  <a:schemeClr val="bg2"/>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2" name="Text Placeholder 5">
            <a:extLst>
              <a:ext uri="{FF2B5EF4-FFF2-40B4-BE49-F238E27FC236}">
                <a16:creationId xmlns:a16="http://schemas.microsoft.com/office/drawing/2014/main" id="{CA7A3037-54B7-5A6F-BAF7-44538A99940F}"/>
              </a:ext>
            </a:extLst>
          </p:cNvPr>
          <p:cNvSpPr>
            <a:spLocks noGrp="1"/>
          </p:cNvSpPr>
          <p:nvPr>
            <p:ph type="body" sz="quarter" idx="23" hasCustomPrompt="1"/>
          </p:nvPr>
        </p:nvSpPr>
        <p:spPr>
          <a:xfrm>
            <a:off x="515938" y="4610323"/>
            <a:ext cx="6521471" cy="338554"/>
          </a:xfrm>
          <a:prstGeom prst="rect">
            <a:avLst/>
          </a:prstGeom>
        </p:spPr>
        <p:txBody>
          <a:bodyPr wrap="square" lIns="0" rIns="0">
            <a:spAutoFit/>
          </a:bodyPr>
          <a:lstStyle>
            <a:lvl1pPr algn="l">
              <a:defRPr sz="1600" b="0" i="1"/>
            </a:lvl1pPr>
          </a:lstStyle>
          <a:p>
            <a:pPr lvl="0"/>
            <a:r>
              <a:rPr lang="nl-NL" noProof="0"/>
              <a:t>- </a:t>
            </a:r>
            <a:r>
              <a:rPr lang="nl-NL" noProof="0" err="1"/>
              <a:t>Lorem</a:t>
            </a:r>
            <a:r>
              <a:rPr lang="nl-NL" noProof="0"/>
              <a:t> </a:t>
            </a:r>
            <a:r>
              <a:rPr lang="nl-NL" noProof="0" err="1"/>
              <a:t>ipsum</a:t>
            </a:r>
            <a:endParaRPr lang="nl-NL" noProof="0"/>
          </a:p>
        </p:txBody>
      </p:sp>
      <p:sp>
        <p:nvSpPr>
          <p:cNvPr id="33" name="Date Placeholder 32">
            <a:extLst>
              <a:ext uri="{FF2B5EF4-FFF2-40B4-BE49-F238E27FC236}">
                <a16:creationId xmlns:a16="http://schemas.microsoft.com/office/drawing/2014/main" id="{E6189C85-14E7-C9FC-35C7-61C92902C801}"/>
              </a:ext>
            </a:extLst>
          </p:cNvPr>
          <p:cNvSpPr>
            <a:spLocks noGrp="1"/>
          </p:cNvSpPr>
          <p:nvPr>
            <p:ph type="dt" sz="half" idx="24"/>
          </p:nvPr>
        </p:nvSpPr>
        <p:spPr/>
        <p:txBody>
          <a:bodyPr/>
          <a:lstStyle/>
          <a:p>
            <a:fld id="{2C4C8487-62F9-4BAC-800E-518181057217}" type="datetime4">
              <a:rPr lang="en-US" smtClean="0"/>
              <a:t>November 13, 2025</a:t>
            </a:fld>
            <a:endParaRPr lang="en-BE"/>
          </a:p>
        </p:txBody>
      </p:sp>
      <p:sp>
        <p:nvSpPr>
          <p:cNvPr id="34" name="Footer Placeholder 33">
            <a:extLst>
              <a:ext uri="{FF2B5EF4-FFF2-40B4-BE49-F238E27FC236}">
                <a16:creationId xmlns:a16="http://schemas.microsoft.com/office/drawing/2014/main" id="{BE48AB95-66C0-371F-0413-597CD017F7E2}"/>
              </a:ext>
            </a:extLst>
          </p:cNvPr>
          <p:cNvSpPr>
            <a:spLocks noGrp="1"/>
          </p:cNvSpPr>
          <p:nvPr>
            <p:ph type="ftr" sz="quarter" idx="25"/>
          </p:nvPr>
        </p:nvSpPr>
        <p:spPr/>
        <p:txBody>
          <a:bodyPr/>
          <a:lstStyle/>
          <a:p>
            <a:r>
              <a:rPr lang="en-GB"/>
              <a:t>Voettekst</a:t>
            </a:r>
            <a:endParaRPr lang="en-BE"/>
          </a:p>
        </p:txBody>
      </p:sp>
      <p:sp>
        <p:nvSpPr>
          <p:cNvPr id="35" name="Slide Number Placeholder 34">
            <a:extLst>
              <a:ext uri="{FF2B5EF4-FFF2-40B4-BE49-F238E27FC236}">
                <a16:creationId xmlns:a16="http://schemas.microsoft.com/office/drawing/2014/main" id="{1811AE42-7B23-7402-64C7-8C2B4CDD0BA1}"/>
              </a:ext>
            </a:extLst>
          </p:cNvPr>
          <p:cNvSpPr>
            <a:spLocks noGrp="1"/>
          </p:cNvSpPr>
          <p:nvPr>
            <p:ph type="sldNum" sz="quarter" idx="26"/>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6404303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indslide">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EF7217FF-8C88-D49F-720B-61816BB41F3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12635"/>
          <a:stretch>
            <a:fillRect/>
          </a:stretch>
        </p:blipFill>
        <p:spPr>
          <a:xfrm rot="10800000">
            <a:off x="4457698" y="-1"/>
            <a:ext cx="7734302" cy="5572125"/>
          </a:xfrm>
          <a:custGeom>
            <a:avLst/>
            <a:gdLst>
              <a:gd name="connsiteX0" fmla="*/ 7734302 w 7734302"/>
              <a:gd name="connsiteY0" fmla="*/ 5572125 h 5572125"/>
              <a:gd name="connsiteX1" fmla="*/ 0 w 7734302"/>
              <a:gd name="connsiteY1" fmla="*/ 5572125 h 5572125"/>
              <a:gd name="connsiteX2" fmla="*/ 0 w 7734302"/>
              <a:gd name="connsiteY2" fmla="*/ 0 h 5572125"/>
              <a:gd name="connsiteX3" fmla="*/ 7734302 w 7734302"/>
              <a:gd name="connsiteY3" fmla="*/ 0 h 5572125"/>
            </a:gdLst>
            <a:ahLst/>
            <a:cxnLst>
              <a:cxn ang="0">
                <a:pos x="connsiteX0" y="connsiteY0"/>
              </a:cxn>
              <a:cxn ang="0">
                <a:pos x="connsiteX1" y="connsiteY1"/>
              </a:cxn>
              <a:cxn ang="0">
                <a:pos x="connsiteX2" y="connsiteY2"/>
              </a:cxn>
              <a:cxn ang="0">
                <a:pos x="connsiteX3" y="connsiteY3"/>
              </a:cxn>
            </a:cxnLst>
            <a:rect l="l" t="t" r="r" b="b"/>
            <a:pathLst>
              <a:path w="7734302" h="5572125">
                <a:moveTo>
                  <a:pt x="7734302" y="5572125"/>
                </a:moveTo>
                <a:lnTo>
                  <a:pt x="0" y="5572125"/>
                </a:lnTo>
                <a:lnTo>
                  <a:pt x="0" y="0"/>
                </a:lnTo>
                <a:lnTo>
                  <a:pt x="7734302" y="0"/>
                </a:lnTo>
                <a:close/>
              </a:path>
            </a:pathLst>
          </a:custGeom>
        </p:spPr>
      </p:pic>
      <p:sp>
        <p:nvSpPr>
          <p:cNvPr id="8" name="Picture Placeholder 13">
            <a:extLst>
              <a:ext uri="{FF2B5EF4-FFF2-40B4-BE49-F238E27FC236}">
                <a16:creationId xmlns:a16="http://schemas.microsoft.com/office/drawing/2014/main" id="{CC392A90-F02F-6724-7C36-F731DC3770DF}"/>
              </a:ext>
            </a:extLst>
          </p:cNvPr>
          <p:cNvSpPr>
            <a:spLocks noGrp="1"/>
          </p:cNvSpPr>
          <p:nvPr>
            <p:ph type="pic" sz="quarter" idx="15" hasCustomPrompt="1"/>
          </p:nvPr>
        </p:nvSpPr>
        <p:spPr>
          <a:xfrm>
            <a:off x="4457699" y="1085"/>
            <a:ext cx="7734301" cy="5572125"/>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7288C2A4-B0E2-3C19-29AE-FC770C9A1273}"/>
              </a:ext>
            </a:extLst>
          </p:cNvPr>
          <p:cNvSpPr>
            <a:spLocks noGrp="1"/>
          </p:cNvSpPr>
          <p:nvPr>
            <p:ph type="dt" sz="half" idx="16"/>
          </p:nvPr>
        </p:nvSpPr>
        <p:spPr/>
        <p:txBody>
          <a:bodyPr/>
          <a:lstStyle/>
          <a:p>
            <a:fld id="{1A5BF5F0-19BD-43C4-913D-05858F831297}" type="datetime4">
              <a:rPr lang="en-US" smtClean="0"/>
              <a:t>November 13, 2025</a:t>
            </a:fld>
            <a:endParaRPr lang="en-BE"/>
          </a:p>
        </p:txBody>
      </p:sp>
      <p:sp>
        <p:nvSpPr>
          <p:cNvPr id="13" name="Footer Placeholder 12">
            <a:extLst>
              <a:ext uri="{FF2B5EF4-FFF2-40B4-BE49-F238E27FC236}">
                <a16:creationId xmlns:a16="http://schemas.microsoft.com/office/drawing/2014/main" id="{5C97681C-148C-C73B-1BC7-050D5FA8427B}"/>
              </a:ext>
            </a:extLst>
          </p:cNvPr>
          <p:cNvSpPr>
            <a:spLocks noGrp="1"/>
          </p:cNvSpPr>
          <p:nvPr>
            <p:ph type="ftr" sz="quarter" idx="17"/>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4B7FF66-B68F-9F0D-D8D0-7E96B74C48FF}"/>
              </a:ext>
            </a:extLst>
          </p:cNvPr>
          <p:cNvSpPr>
            <a:spLocks noGrp="1"/>
          </p:cNvSpPr>
          <p:nvPr>
            <p:ph type="sldNum" sz="quarter" idx="18"/>
          </p:nvPr>
        </p:nvSpPr>
        <p:spPr/>
        <p:txBody>
          <a:bodyPr/>
          <a:lstStyle/>
          <a:p>
            <a:fld id="{8B70248A-FD0F-534C-919E-E8EB9B0FC062}" type="slidenum">
              <a:rPr lang="en-BE" smtClean="0"/>
              <a:pPr/>
              <a:t>‹#›</a:t>
            </a:fld>
            <a:endParaRPr lang="en-BE"/>
          </a:p>
        </p:txBody>
      </p:sp>
      <p:sp>
        <p:nvSpPr>
          <p:cNvPr id="3" name="Title 20">
            <a:extLst>
              <a:ext uri="{FF2B5EF4-FFF2-40B4-BE49-F238E27FC236}">
                <a16:creationId xmlns:a16="http://schemas.microsoft.com/office/drawing/2014/main" id="{D4337BEE-BE6F-5048-BD50-D5D00D9E5F83}"/>
              </a:ext>
            </a:extLst>
          </p:cNvPr>
          <p:cNvSpPr>
            <a:spLocks noGrp="1"/>
          </p:cNvSpPr>
          <p:nvPr>
            <p:ph type="title" hasCustomPrompt="1"/>
          </p:nvPr>
        </p:nvSpPr>
        <p:spPr>
          <a:xfrm>
            <a:off x="515938" y="3429000"/>
            <a:ext cx="4190533" cy="798680"/>
          </a:xfrm>
        </p:spPr>
        <p:txBody>
          <a:bodyPr wrap="square" lIns="0" rIns="0" anchor="b">
            <a:spAutoFit/>
          </a:bodyPr>
          <a:lstStyle>
            <a:lvl1pPr>
              <a:defRPr sz="5400" b="1">
                <a:solidFill>
                  <a:schemeClr val="bg2"/>
                </a:solidFill>
              </a:defRPr>
            </a:lvl1pPr>
          </a:lstStyle>
          <a:p>
            <a:r>
              <a:rPr lang="en-GB"/>
              <a:t>Thank you!</a:t>
            </a:r>
            <a:endParaRPr lang="en-BE"/>
          </a:p>
        </p:txBody>
      </p:sp>
      <p:sp>
        <p:nvSpPr>
          <p:cNvPr id="4" name="Text Placeholder 3">
            <a:extLst>
              <a:ext uri="{FF2B5EF4-FFF2-40B4-BE49-F238E27FC236}">
                <a16:creationId xmlns:a16="http://schemas.microsoft.com/office/drawing/2014/main" id="{A1C246D7-FC38-0AB7-DF87-ED3F00907EB5}"/>
              </a:ext>
            </a:extLst>
          </p:cNvPr>
          <p:cNvSpPr>
            <a:spLocks noGrp="1"/>
          </p:cNvSpPr>
          <p:nvPr>
            <p:ph type="body" sz="quarter" idx="11" hasCustomPrompt="1"/>
          </p:nvPr>
        </p:nvSpPr>
        <p:spPr>
          <a:xfrm>
            <a:off x="515938" y="4449360"/>
            <a:ext cx="4198872" cy="249299"/>
          </a:xfrm>
          <a:prstGeom prst="rect">
            <a:avLst/>
          </a:prstGeom>
        </p:spPr>
        <p:txBody>
          <a:bodyPr wrap="square" lIns="0" tIns="0" rIns="0" bIns="0" anchor="t">
            <a:spAutoFit/>
          </a:bodyPr>
          <a:lstStyle>
            <a:lvl1pPr marL="0" indent="0">
              <a:lnSpc>
                <a:spcPct val="120000"/>
              </a:lnSpc>
              <a:buFont typeface="Arial" panose="020B0604020202020204" pitchFamily="34" charset="0"/>
              <a:buNone/>
              <a:defRPr sz="1800" b="0" i="0">
                <a:solidFill>
                  <a:srgbClr val="000000"/>
                </a:solidFill>
                <a:latin typeface="Century Gothic" panose="020B0502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Contact</a:t>
            </a:r>
          </a:p>
        </p:txBody>
      </p:sp>
      <p:grpSp>
        <p:nvGrpSpPr>
          <p:cNvPr id="5" name="Graphic 10">
            <a:extLst>
              <a:ext uri="{FF2B5EF4-FFF2-40B4-BE49-F238E27FC236}">
                <a16:creationId xmlns:a16="http://schemas.microsoft.com/office/drawing/2014/main" id="{3FA490B3-BA2A-220F-6EA4-8DA088E69F45}"/>
              </a:ext>
            </a:extLst>
          </p:cNvPr>
          <p:cNvGrpSpPr/>
          <p:nvPr userDrawn="1"/>
        </p:nvGrpSpPr>
        <p:grpSpPr>
          <a:xfrm>
            <a:off x="515936" y="512763"/>
            <a:ext cx="2144749" cy="508682"/>
            <a:chOff x="419100" y="2082800"/>
            <a:chExt cx="7770288" cy="1842923"/>
          </a:xfrm>
          <a:solidFill>
            <a:schemeClr val="bg2"/>
          </a:solidFill>
        </p:grpSpPr>
        <p:sp>
          <p:nvSpPr>
            <p:cNvPr id="6" name="Freeform 5">
              <a:extLst>
                <a:ext uri="{FF2B5EF4-FFF2-40B4-BE49-F238E27FC236}">
                  <a16:creationId xmlns:a16="http://schemas.microsoft.com/office/drawing/2014/main" id="{17C7A75E-7545-95C0-23EB-76431010DAC6}"/>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7" name="Freeform 6">
              <a:extLst>
                <a:ext uri="{FF2B5EF4-FFF2-40B4-BE49-F238E27FC236}">
                  <a16:creationId xmlns:a16="http://schemas.microsoft.com/office/drawing/2014/main" id="{8D9ECE8B-9D83-C24E-59FA-54B253418D9F}"/>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9" name="Freeform 8">
              <a:extLst>
                <a:ext uri="{FF2B5EF4-FFF2-40B4-BE49-F238E27FC236}">
                  <a16:creationId xmlns:a16="http://schemas.microsoft.com/office/drawing/2014/main" id="{21ABC01C-5F71-E3C7-B08D-5D4B21AEA79A}"/>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7994131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641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elslide 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294B1EA-C359-E80E-E512-45251D3176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138000" y="0"/>
            <a:ext cx="9054000" cy="6349229"/>
          </a:xfrm>
          <a:prstGeom prst="rect">
            <a:avLst/>
          </a:prstGeom>
        </p:spPr>
      </p:pic>
      <p:sp>
        <p:nvSpPr>
          <p:cNvPr id="4" name="Date Placeholder 3">
            <a:extLst>
              <a:ext uri="{FF2B5EF4-FFF2-40B4-BE49-F238E27FC236}">
                <a16:creationId xmlns:a16="http://schemas.microsoft.com/office/drawing/2014/main" id="{C293AEB6-A383-92D6-01E5-872534A72A03}"/>
              </a:ext>
            </a:extLst>
          </p:cNvPr>
          <p:cNvSpPr>
            <a:spLocks noGrp="1"/>
          </p:cNvSpPr>
          <p:nvPr>
            <p:ph type="dt" sz="half" idx="11"/>
          </p:nvPr>
        </p:nvSpPr>
        <p:spPr/>
        <p:txBody>
          <a:bodyPr/>
          <a:lstStyle/>
          <a:p>
            <a:fld id="{6F975E6E-9984-48EA-8BFB-6F3F206EF7A9}" type="datetime4">
              <a:rPr lang="en-US" smtClean="0"/>
              <a:t>November 13, 2025</a:t>
            </a:fld>
            <a:endParaRPr lang="en-BE"/>
          </a:p>
        </p:txBody>
      </p:sp>
      <p:sp>
        <p:nvSpPr>
          <p:cNvPr id="6" name="Footer Placeholder 5">
            <a:extLst>
              <a:ext uri="{FF2B5EF4-FFF2-40B4-BE49-F238E27FC236}">
                <a16:creationId xmlns:a16="http://schemas.microsoft.com/office/drawing/2014/main" id="{8135C565-F191-4A65-6899-91BC417C5FAE}"/>
              </a:ext>
            </a:extLst>
          </p:cNvPr>
          <p:cNvSpPr>
            <a:spLocks noGrp="1"/>
          </p:cNvSpPr>
          <p:nvPr>
            <p:ph type="ftr" sz="quarter" idx="12"/>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CDCD1A3F-7B5E-E44D-1F76-D31283A60F68}"/>
              </a:ext>
            </a:extLst>
          </p:cNvPr>
          <p:cNvSpPr>
            <a:spLocks noGrp="1"/>
          </p:cNvSpPr>
          <p:nvPr>
            <p:ph type="sldNum" sz="quarter" idx="13"/>
          </p:nvPr>
        </p:nvSpPr>
        <p:spPr/>
        <p:txBody>
          <a:bodyPr/>
          <a:lstStyle/>
          <a:p>
            <a:fld id="{8B70248A-FD0F-534C-919E-E8EB9B0FC062}" type="slidenum">
              <a:rPr lang="en-BE" smtClean="0"/>
              <a:pPr/>
              <a:t>‹#›</a:t>
            </a:fld>
            <a:endParaRPr lang="en-BE"/>
          </a:p>
        </p:txBody>
      </p:sp>
      <p:sp>
        <p:nvSpPr>
          <p:cNvPr id="8" name="Title 8">
            <a:extLst>
              <a:ext uri="{FF2B5EF4-FFF2-40B4-BE49-F238E27FC236}">
                <a16:creationId xmlns:a16="http://schemas.microsoft.com/office/drawing/2014/main" id="{46B43D23-71AD-EACB-C04F-39C550A0C97E}"/>
              </a:ext>
            </a:extLst>
          </p:cNvPr>
          <p:cNvSpPr>
            <a:spLocks noGrp="1"/>
          </p:cNvSpPr>
          <p:nvPr>
            <p:ph type="title" hasCustomPrompt="1"/>
          </p:nvPr>
        </p:nvSpPr>
        <p:spPr>
          <a:xfrm>
            <a:off x="515938" y="2457450"/>
            <a:ext cx="11160123"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10" name="Text Placeholder 3">
            <a:extLst>
              <a:ext uri="{FF2B5EF4-FFF2-40B4-BE49-F238E27FC236}">
                <a16:creationId xmlns:a16="http://schemas.microsoft.com/office/drawing/2014/main" id="{745D4F25-4C23-E0DA-5C7A-D665FC991938}"/>
              </a:ext>
            </a:extLst>
          </p:cNvPr>
          <p:cNvSpPr>
            <a:spLocks noGrp="1"/>
          </p:cNvSpPr>
          <p:nvPr>
            <p:ph type="body" sz="quarter" idx="14" hasCustomPrompt="1"/>
          </p:nvPr>
        </p:nvSpPr>
        <p:spPr>
          <a:xfrm>
            <a:off x="515938" y="4045577"/>
            <a:ext cx="11160123"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2" name="Graphic 10">
            <a:extLst>
              <a:ext uri="{FF2B5EF4-FFF2-40B4-BE49-F238E27FC236}">
                <a16:creationId xmlns:a16="http://schemas.microsoft.com/office/drawing/2014/main" id="{9C143F9C-CA51-6A3D-6038-55DBC067B4FD}"/>
              </a:ext>
            </a:extLst>
          </p:cNvPr>
          <p:cNvGrpSpPr/>
          <p:nvPr userDrawn="1"/>
        </p:nvGrpSpPr>
        <p:grpSpPr>
          <a:xfrm>
            <a:off x="515936" y="512763"/>
            <a:ext cx="2144749" cy="508682"/>
            <a:chOff x="419100" y="2082800"/>
            <a:chExt cx="7770288" cy="1842923"/>
          </a:xfrm>
          <a:solidFill>
            <a:schemeClr val="bg1"/>
          </a:solidFill>
        </p:grpSpPr>
        <p:sp>
          <p:nvSpPr>
            <p:cNvPr id="9" name="Freeform 8">
              <a:extLst>
                <a:ext uri="{FF2B5EF4-FFF2-40B4-BE49-F238E27FC236}">
                  <a16:creationId xmlns:a16="http://schemas.microsoft.com/office/drawing/2014/main" id="{D0F346C8-75E7-EFD5-11A3-1FDB31BF24F1}"/>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ADBE9E14-4424-E241-FDF8-85AA09573C18}"/>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8AAEA66E-84C1-243A-2FAA-9684BEF1E8B1}"/>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41700045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slide 2">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DA376B0-7373-A672-75C0-6A9DD58A7E7F}"/>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772" r="4772"/>
          <a:stretch/>
        </p:blipFill>
        <p:spPr>
          <a:xfrm rot="16200000">
            <a:off x="1828616" y="1985677"/>
            <a:ext cx="6858003" cy="2886641"/>
          </a:xfrm>
          <a:prstGeom prst="rect">
            <a:avLst/>
          </a:prstGeom>
        </p:spPr>
      </p:pic>
      <p:sp>
        <p:nvSpPr>
          <p:cNvPr id="7" name="Picture Placeholder 16">
            <a:extLst>
              <a:ext uri="{FF2B5EF4-FFF2-40B4-BE49-F238E27FC236}">
                <a16:creationId xmlns:a16="http://schemas.microsoft.com/office/drawing/2014/main" id="{C5046157-E67B-1EF1-7706-FE384D3A5868}"/>
              </a:ext>
            </a:extLst>
          </p:cNvPr>
          <p:cNvSpPr>
            <a:spLocks noGrp="1"/>
          </p:cNvSpPr>
          <p:nvPr>
            <p:ph type="pic" sz="quarter" idx="14"/>
          </p:nvPr>
        </p:nvSpPr>
        <p:spPr>
          <a:xfrm>
            <a:off x="6700939" y="0"/>
            <a:ext cx="4975124" cy="685800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chemeClr val="bg1">
              <a:lumMod val="95000"/>
            </a:schemeClr>
          </a:solid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4" name="Date Placeholder 3">
            <a:extLst>
              <a:ext uri="{FF2B5EF4-FFF2-40B4-BE49-F238E27FC236}">
                <a16:creationId xmlns:a16="http://schemas.microsoft.com/office/drawing/2014/main" id="{85E8E22C-FFF2-3701-8996-85A1626EFA73}"/>
              </a:ext>
            </a:extLst>
          </p:cNvPr>
          <p:cNvSpPr>
            <a:spLocks noGrp="1"/>
          </p:cNvSpPr>
          <p:nvPr>
            <p:ph type="dt" sz="half" idx="15"/>
          </p:nvPr>
        </p:nvSpPr>
        <p:spPr/>
        <p:txBody>
          <a:bodyPr/>
          <a:lstStyle/>
          <a:p>
            <a:fld id="{33F2C37F-556E-406F-9458-21E81A583320}" type="datetime4">
              <a:rPr lang="en-US" smtClean="0"/>
              <a:t>November 13, 2025</a:t>
            </a:fld>
            <a:endParaRPr lang="en-BE"/>
          </a:p>
        </p:txBody>
      </p:sp>
      <p:sp>
        <p:nvSpPr>
          <p:cNvPr id="6" name="Footer Placeholder 5">
            <a:extLst>
              <a:ext uri="{FF2B5EF4-FFF2-40B4-BE49-F238E27FC236}">
                <a16:creationId xmlns:a16="http://schemas.microsoft.com/office/drawing/2014/main" id="{164101B7-F82C-912D-3F30-FE5B5CFD8B21}"/>
              </a:ext>
            </a:extLst>
          </p:cNvPr>
          <p:cNvSpPr>
            <a:spLocks noGrp="1"/>
          </p:cNvSpPr>
          <p:nvPr>
            <p:ph type="ftr" sz="quarter" idx="16"/>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54F396BB-FDC4-01A7-AC35-6F7FF0CBB633}"/>
              </a:ext>
            </a:extLst>
          </p:cNvPr>
          <p:cNvSpPr>
            <a:spLocks noGrp="1"/>
          </p:cNvSpPr>
          <p:nvPr>
            <p:ph type="sldNum" sz="quarter" idx="17"/>
          </p:nvPr>
        </p:nvSpPr>
        <p:spPr/>
        <p:txBody>
          <a:bodyPr/>
          <a:lstStyle/>
          <a:p>
            <a:fld id="{8B70248A-FD0F-534C-919E-E8EB9B0FC062}" type="slidenum">
              <a:rPr lang="en-BE" smtClean="0"/>
              <a:pPr/>
              <a:t>‹#›</a:t>
            </a:fld>
            <a:endParaRPr lang="en-BE"/>
          </a:p>
        </p:txBody>
      </p:sp>
      <p:sp>
        <p:nvSpPr>
          <p:cNvPr id="5" name="Title 8">
            <a:extLst>
              <a:ext uri="{FF2B5EF4-FFF2-40B4-BE49-F238E27FC236}">
                <a16:creationId xmlns:a16="http://schemas.microsoft.com/office/drawing/2014/main" id="{C038C994-DC00-C844-899F-D3660EF75BF1}"/>
              </a:ext>
            </a:extLst>
          </p:cNvPr>
          <p:cNvSpPr>
            <a:spLocks noGrp="1"/>
          </p:cNvSpPr>
          <p:nvPr>
            <p:ph type="title" hasCustomPrompt="1"/>
          </p:nvPr>
        </p:nvSpPr>
        <p:spPr>
          <a:xfrm>
            <a:off x="515939" y="2278775"/>
            <a:ext cx="5580062"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9" name="Text Placeholder 3">
            <a:extLst>
              <a:ext uri="{FF2B5EF4-FFF2-40B4-BE49-F238E27FC236}">
                <a16:creationId xmlns:a16="http://schemas.microsoft.com/office/drawing/2014/main" id="{F46F2F8C-4C33-47BC-7977-F025A7A82430}"/>
              </a:ext>
            </a:extLst>
          </p:cNvPr>
          <p:cNvSpPr>
            <a:spLocks noGrp="1"/>
          </p:cNvSpPr>
          <p:nvPr>
            <p:ph type="body" sz="quarter" idx="18" hasCustomPrompt="1"/>
          </p:nvPr>
        </p:nvSpPr>
        <p:spPr>
          <a:xfrm>
            <a:off x="515939" y="3866902"/>
            <a:ext cx="5580062"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10" name="Graphic 10">
            <a:extLst>
              <a:ext uri="{FF2B5EF4-FFF2-40B4-BE49-F238E27FC236}">
                <a16:creationId xmlns:a16="http://schemas.microsoft.com/office/drawing/2014/main" id="{BBF98F45-4D7B-13A2-4B34-65E5083C5E31}"/>
              </a:ext>
            </a:extLst>
          </p:cNvPr>
          <p:cNvGrpSpPr/>
          <p:nvPr userDrawn="1"/>
        </p:nvGrpSpPr>
        <p:grpSpPr>
          <a:xfrm>
            <a:off x="515936" y="512763"/>
            <a:ext cx="2144749" cy="508682"/>
            <a:chOff x="419100" y="2082800"/>
            <a:chExt cx="7770288" cy="1842923"/>
          </a:xfrm>
          <a:solidFill>
            <a:schemeClr val="bg1"/>
          </a:solidFill>
        </p:grpSpPr>
        <p:sp>
          <p:nvSpPr>
            <p:cNvPr id="11" name="Freeform 10">
              <a:extLst>
                <a:ext uri="{FF2B5EF4-FFF2-40B4-BE49-F238E27FC236}">
                  <a16:creationId xmlns:a16="http://schemas.microsoft.com/office/drawing/2014/main" id="{E5DFA883-E525-D03F-5DE8-910CE3CF20F8}"/>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0554B8CE-B78E-F35C-A8DF-50FEECBA2D5E}"/>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4701AD00-4BFC-2E10-72A1-902DD99B64C2}"/>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5929865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slide 3">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179735B-DFCA-D124-198E-05FA8E2CF2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8" name="Date Placeholder 7">
            <a:extLst>
              <a:ext uri="{FF2B5EF4-FFF2-40B4-BE49-F238E27FC236}">
                <a16:creationId xmlns:a16="http://schemas.microsoft.com/office/drawing/2014/main" id="{844843D0-76E4-9010-69F1-880E1461706B}"/>
              </a:ext>
            </a:extLst>
          </p:cNvPr>
          <p:cNvSpPr>
            <a:spLocks noGrp="1"/>
          </p:cNvSpPr>
          <p:nvPr>
            <p:ph type="dt" sz="half" idx="16"/>
          </p:nvPr>
        </p:nvSpPr>
        <p:spPr/>
        <p:txBody>
          <a:bodyPr/>
          <a:lstStyle/>
          <a:p>
            <a:fld id="{D3552A53-57A9-4123-A19D-AF6EF1D84AC7}" type="datetime4">
              <a:rPr lang="en-US" smtClean="0"/>
              <a:t>November 13, 2025</a:t>
            </a:fld>
            <a:endParaRPr lang="en-BE"/>
          </a:p>
        </p:txBody>
      </p:sp>
      <p:sp>
        <p:nvSpPr>
          <p:cNvPr id="9" name="Footer Placeholder 8">
            <a:extLst>
              <a:ext uri="{FF2B5EF4-FFF2-40B4-BE49-F238E27FC236}">
                <a16:creationId xmlns:a16="http://schemas.microsoft.com/office/drawing/2014/main" id="{FB642950-FFB1-F46B-DDCF-2611D940D14A}"/>
              </a:ext>
            </a:extLst>
          </p:cNvPr>
          <p:cNvSpPr>
            <a:spLocks noGrp="1"/>
          </p:cNvSpPr>
          <p:nvPr>
            <p:ph type="ftr" sz="quarter" idx="17"/>
          </p:nvPr>
        </p:nvSpPr>
        <p:spPr/>
        <p:txBody>
          <a:bodyPr/>
          <a:lstStyle/>
          <a:p>
            <a:r>
              <a:rPr lang="en-GB"/>
              <a:t>Voettekst</a:t>
            </a:r>
            <a:endParaRPr lang="en-BE"/>
          </a:p>
        </p:txBody>
      </p:sp>
      <p:sp>
        <p:nvSpPr>
          <p:cNvPr id="10" name="Slide Number Placeholder 9">
            <a:extLst>
              <a:ext uri="{FF2B5EF4-FFF2-40B4-BE49-F238E27FC236}">
                <a16:creationId xmlns:a16="http://schemas.microsoft.com/office/drawing/2014/main" id="{B12507B5-06FF-0037-2375-2D5C7C9545C3}"/>
              </a:ext>
            </a:extLst>
          </p:cNvPr>
          <p:cNvSpPr>
            <a:spLocks noGrp="1"/>
          </p:cNvSpPr>
          <p:nvPr>
            <p:ph type="sldNum" sz="quarter" idx="18"/>
          </p:nvPr>
        </p:nvSpPr>
        <p:spPr/>
        <p:txBody>
          <a:bodyPr/>
          <a:lstStyle/>
          <a:p>
            <a:fld id="{8B70248A-FD0F-534C-919E-E8EB9B0FC062}" type="slidenum">
              <a:rPr lang="en-BE" smtClean="0"/>
              <a:pPr/>
              <a:t>‹#›</a:t>
            </a:fld>
            <a:endParaRPr lang="en-BE"/>
          </a:p>
        </p:txBody>
      </p:sp>
      <p:sp>
        <p:nvSpPr>
          <p:cNvPr id="13" name="Picture Placeholder 13">
            <a:extLst>
              <a:ext uri="{FF2B5EF4-FFF2-40B4-BE49-F238E27FC236}">
                <a16:creationId xmlns:a16="http://schemas.microsoft.com/office/drawing/2014/main" id="{865DC67D-5DCD-A9DD-7F5C-743F9CFD724E}"/>
              </a:ext>
            </a:extLst>
          </p:cNvPr>
          <p:cNvSpPr>
            <a:spLocks noGrp="1"/>
          </p:cNvSpPr>
          <p:nvPr>
            <p:ph type="pic" sz="quarter" idx="15" hasCustomPrompt="1"/>
          </p:nvPr>
        </p:nvSpPr>
        <p:spPr>
          <a:xfrm>
            <a:off x="6096000" y="0"/>
            <a:ext cx="6096001" cy="4391823"/>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2" name="Title 8">
            <a:extLst>
              <a:ext uri="{FF2B5EF4-FFF2-40B4-BE49-F238E27FC236}">
                <a16:creationId xmlns:a16="http://schemas.microsoft.com/office/drawing/2014/main" id="{C7D1E8C1-13EB-D4BB-EFD2-7B7A3C2A7773}"/>
              </a:ext>
            </a:extLst>
          </p:cNvPr>
          <p:cNvSpPr>
            <a:spLocks noGrp="1"/>
          </p:cNvSpPr>
          <p:nvPr>
            <p:ph type="title" hasCustomPrompt="1"/>
          </p:nvPr>
        </p:nvSpPr>
        <p:spPr>
          <a:xfrm>
            <a:off x="515940" y="2949667"/>
            <a:ext cx="5580062"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4" name="Text Placeholder 3">
            <a:extLst>
              <a:ext uri="{FF2B5EF4-FFF2-40B4-BE49-F238E27FC236}">
                <a16:creationId xmlns:a16="http://schemas.microsoft.com/office/drawing/2014/main" id="{2BD4C4E4-7DE4-06A2-244F-5CC6B54E285C}"/>
              </a:ext>
            </a:extLst>
          </p:cNvPr>
          <p:cNvSpPr>
            <a:spLocks noGrp="1"/>
          </p:cNvSpPr>
          <p:nvPr>
            <p:ph type="body" sz="quarter" idx="19" hasCustomPrompt="1"/>
          </p:nvPr>
        </p:nvSpPr>
        <p:spPr>
          <a:xfrm>
            <a:off x="515939" y="4537794"/>
            <a:ext cx="8640761"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6" name="Graphic 10">
            <a:extLst>
              <a:ext uri="{FF2B5EF4-FFF2-40B4-BE49-F238E27FC236}">
                <a16:creationId xmlns:a16="http://schemas.microsoft.com/office/drawing/2014/main" id="{57E57CC2-DCC5-8672-8C95-AFB9D8C26A07}"/>
              </a:ext>
            </a:extLst>
          </p:cNvPr>
          <p:cNvGrpSpPr/>
          <p:nvPr userDrawn="1"/>
        </p:nvGrpSpPr>
        <p:grpSpPr>
          <a:xfrm>
            <a:off x="515936" y="512763"/>
            <a:ext cx="2144749" cy="508682"/>
            <a:chOff x="419100" y="2082800"/>
            <a:chExt cx="7770288" cy="1842923"/>
          </a:xfrm>
          <a:solidFill>
            <a:schemeClr val="bg1"/>
          </a:solidFill>
        </p:grpSpPr>
        <p:sp>
          <p:nvSpPr>
            <p:cNvPr id="7" name="Freeform 6">
              <a:extLst>
                <a:ext uri="{FF2B5EF4-FFF2-40B4-BE49-F238E27FC236}">
                  <a16:creationId xmlns:a16="http://schemas.microsoft.com/office/drawing/2014/main" id="{02C5EADB-B585-94E9-A617-73C56D711796}"/>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55E04FAA-E02A-9AF4-3C50-85A67ED8F6E5}"/>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C8145DD8-0A0B-A731-0582-A2F2FBB1F548}"/>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9098917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slide 4">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481C1C3-3BCD-6737-872A-E43678CDBB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7427776" y="1604866"/>
            <a:ext cx="5842800" cy="3685648"/>
          </a:xfrm>
          <a:prstGeom prst="rect">
            <a:avLst/>
          </a:prstGeom>
        </p:spPr>
      </p:pic>
      <p:pic>
        <p:nvPicPr>
          <p:cNvPr id="5" name="Graphic 4">
            <a:extLst>
              <a:ext uri="{FF2B5EF4-FFF2-40B4-BE49-F238E27FC236}">
                <a16:creationId xmlns:a16="http://schemas.microsoft.com/office/drawing/2014/main" id="{58A2B2E9-7A2E-EA50-CBBE-56D4A955C0C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16400" y="623490"/>
            <a:ext cx="2159683" cy="5648400"/>
          </a:xfrm>
          <a:prstGeom prst="rect">
            <a:avLst/>
          </a:prstGeom>
        </p:spPr>
      </p:pic>
      <p:pic>
        <p:nvPicPr>
          <p:cNvPr id="6" name="Graphic 5">
            <a:extLst>
              <a:ext uri="{FF2B5EF4-FFF2-40B4-BE49-F238E27FC236}">
                <a16:creationId xmlns:a16="http://schemas.microsoft.com/office/drawing/2014/main" id="{FE1C7CCF-738D-5AA5-7E62-F47408B1E1C4}"/>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29600" y="624480"/>
            <a:ext cx="2149200" cy="5646421"/>
          </a:xfrm>
          <a:prstGeom prst="rect">
            <a:avLst/>
          </a:prstGeom>
        </p:spPr>
      </p:pic>
      <p:sp>
        <p:nvSpPr>
          <p:cNvPr id="4" name="Picture Placeholder 19">
            <a:extLst>
              <a:ext uri="{FF2B5EF4-FFF2-40B4-BE49-F238E27FC236}">
                <a16:creationId xmlns:a16="http://schemas.microsoft.com/office/drawing/2014/main" id="{D02E6F61-F748-5159-AF09-4CFA7D0DC129}"/>
              </a:ext>
            </a:extLst>
          </p:cNvPr>
          <p:cNvSpPr>
            <a:spLocks noGrp="1"/>
          </p:cNvSpPr>
          <p:nvPr>
            <p:ph type="pic" sz="quarter" idx="13" hasCustomPrompt="1"/>
          </p:nvPr>
        </p:nvSpPr>
        <p:spPr>
          <a:xfrm>
            <a:off x="8500278" y="526290"/>
            <a:ext cx="3691722" cy="5842800"/>
          </a:xfrm>
          <a:custGeom>
            <a:avLst/>
            <a:gdLst>
              <a:gd name="connsiteX0" fmla="*/ 2921400 w 3691722"/>
              <a:gd name="connsiteY0" fmla="*/ 0 h 5842800"/>
              <a:gd name="connsiteX1" fmla="*/ 3691722 w 3691722"/>
              <a:gd name="connsiteY1" fmla="*/ 102859 h 5842800"/>
              <a:gd name="connsiteX2" fmla="*/ 3691722 w 3691722"/>
              <a:gd name="connsiteY2" fmla="*/ 5739941 h 5842800"/>
              <a:gd name="connsiteX3" fmla="*/ 2921400 w 3691722"/>
              <a:gd name="connsiteY3" fmla="*/ 5842800 h 5842800"/>
              <a:gd name="connsiteX4" fmla="*/ 0 w 3691722"/>
              <a:gd name="connsiteY4" fmla="*/ 2921400 h 5842800"/>
              <a:gd name="connsiteX5" fmla="*/ 2921400 w 3691722"/>
              <a:gd name="connsiteY5" fmla="*/ 0 h 58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1722" h="5842800">
                <a:moveTo>
                  <a:pt x="2921400" y="0"/>
                </a:moveTo>
                <a:cubicBezTo>
                  <a:pt x="3188061" y="0"/>
                  <a:pt x="3446286" y="35933"/>
                  <a:pt x="3691722" y="102859"/>
                </a:cubicBezTo>
                <a:lnTo>
                  <a:pt x="3691722" y="5739941"/>
                </a:lnTo>
                <a:cubicBezTo>
                  <a:pt x="3446286" y="5806867"/>
                  <a:pt x="3188061" y="5842800"/>
                  <a:pt x="2921400" y="5842800"/>
                </a:cubicBezTo>
                <a:cubicBezTo>
                  <a:pt x="1307949" y="5842800"/>
                  <a:pt x="0" y="4534839"/>
                  <a:pt x="0" y="2921400"/>
                </a:cubicBezTo>
                <a:cubicBezTo>
                  <a:pt x="0" y="1307962"/>
                  <a:pt x="1307949" y="0"/>
                  <a:pt x="2921400" y="0"/>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D82991B6-7382-652D-2186-F1AA7166BFA3}"/>
              </a:ext>
            </a:extLst>
          </p:cNvPr>
          <p:cNvSpPr>
            <a:spLocks noGrp="1"/>
          </p:cNvSpPr>
          <p:nvPr>
            <p:ph type="dt" sz="half" idx="14"/>
          </p:nvPr>
        </p:nvSpPr>
        <p:spPr/>
        <p:txBody>
          <a:bodyPr/>
          <a:lstStyle/>
          <a:p>
            <a:fld id="{9F983CE4-6A89-4BC4-9063-576D7731B37F}" type="datetime4">
              <a:rPr lang="en-US" smtClean="0"/>
              <a:t>November 13, 2025</a:t>
            </a:fld>
            <a:endParaRPr lang="en-BE"/>
          </a:p>
        </p:txBody>
      </p:sp>
      <p:sp>
        <p:nvSpPr>
          <p:cNvPr id="13" name="Footer Placeholder 12">
            <a:extLst>
              <a:ext uri="{FF2B5EF4-FFF2-40B4-BE49-F238E27FC236}">
                <a16:creationId xmlns:a16="http://schemas.microsoft.com/office/drawing/2014/main" id="{B9C94B95-E1F5-FF60-C6FA-7B71C80ACA9D}"/>
              </a:ext>
            </a:extLst>
          </p:cNvPr>
          <p:cNvSpPr>
            <a:spLocks noGrp="1"/>
          </p:cNvSpPr>
          <p:nvPr>
            <p:ph type="ftr" sz="quarter" idx="15"/>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A687276-EBCF-B898-2F58-E5EBA9B03E60}"/>
              </a:ext>
            </a:extLst>
          </p:cNvPr>
          <p:cNvSpPr>
            <a:spLocks noGrp="1"/>
          </p:cNvSpPr>
          <p:nvPr>
            <p:ph type="sldNum" sz="quarter" idx="16"/>
          </p:nvPr>
        </p:nvSpPr>
        <p:spPr/>
        <p:txBody>
          <a:bodyPr/>
          <a:lstStyle/>
          <a:p>
            <a:fld id="{8B70248A-FD0F-534C-919E-E8EB9B0FC062}" type="slidenum">
              <a:rPr lang="en-BE" smtClean="0"/>
              <a:pPr/>
              <a:t>‹#›</a:t>
            </a:fld>
            <a:endParaRPr lang="en-BE"/>
          </a:p>
        </p:txBody>
      </p:sp>
      <p:sp>
        <p:nvSpPr>
          <p:cNvPr id="3" name="Title 8">
            <a:extLst>
              <a:ext uri="{FF2B5EF4-FFF2-40B4-BE49-F238E27FC236}">
                <a16:creationId xmlns:a16="http://schemas.microsoft.com/office/drawing/2014/main" id="{7B6CB02A-6C06-3A91-9D99-A43E43406A07}"/>
              </a:ext>
            </a:extLst>
          </p:cNvPr>
          <p:cNvSpPr>
            <a:spLocks noGrp="1"/>
          </p:cNvSpPr>
          <p:nvPr>
            <p:ph type="title" hasCustomPrompt="1"/>
          </p:nvPr>
        </p:nvSpPr>
        <p:spPr>
          <a:xfrm>
            <a:off x="515938" y="2029393"/>
            <a:ext cx="7446325"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8" name="Text Placeholder 3">
            <a:extLst>
              <a:ext uri="{FF2B5EF4-FFF2-40B4-BE49-F238E27FC236}">
                <a16:creationId xmlns:a16="http://schemas.microsoft.com/office/drawing/2014/main" id="{AC11A279-6B85-9340-070F-DD7F56D77EDE}"/>
              </a:ext>
            </a:extLst>
          </p:cNvPr>
          <p:cNvSpPr>
            <a:spLocks noGrp="1"/>
          </p:cNvSpPr>
          <p:nvPr>
            <p:ph type="body" sz="quarter" idx="18" hasCustomPrompt="1"/>
          </p:nvPr>
        </p:nvSpPr>
        <p:spPr>
          <a:xfrm>
            <a:off x="515938" y="3617520"/>
            <a:ext cx="7446325"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9" name="Graphic 10">
            <a:extLst>
              <a:ext uri="{FF2B5EF4-FFF2-40B4-BE49-F238E27FC236}">
                <a16:creationId xmlns:a16="http://schemas.microsoft.com/office/drawing/2014/main" id="{3C1594A3-4DC1-62AA-A006-B9A8B3730899}"/>
              </a:ext>
            </a:extLst>
          </p:cNvPr>
          <p:cNvGrpSpPr/>
          <p:nvPr userDrawn="1"/>
        </p:nvGrpSpPr>
        <p:grpSpPr>
          <a:xfrm>
            <a:off x="515936" y="512763"/>
            <a:ext cx="2144749" cy="508682"/>
            <a:chOff x="419100" y="2082800"/>
            <a:chExt cx="7770288" cy="1842923"/>
          </a:xfrm>
          <a:solidFill>
            <a:schemeClr val="bg1"/>
          </a:solidFill>
        </p:grpSpPr>
        <p:sp>
          <p:nvSpPr>
            <p:cNvPr id="10" name="Freeform 9">
              <a:extLst>
                <a:ext uri="{FF2B5EF4-FFF2-40B4-BE49-F238E27FC236}">
                  <a16:creationId xmlns:a16="http://schemas.microsoft.com/office/drawing/2014/main" id="{A9A26693-DC12-E2C0-3445-E388E66D571B}"/>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5DCD578B-91E4-245A-672F-7EAF322558FA}"/>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C5871F6A-F814-6E6B-BBA8-EEF6752600C1}"/>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0806527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elslide 5">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0D358D4-E33B-1EC4-3BC2-A9185D93C9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4A0F71F-AA82-490F-2299-6199D83A747C}"/>
              </a:ext>
            </a:extLst>
          </p:cNvPr>
          <p:cNvSpPr/>
          <p:nvPr userDrawn="1"/>
        </p:nvSpPr>
        <p:spPr>
          <a:xfrm>
            <a:off x="0" y="0"/>
            <a:ext cx="12192000" cy="25478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Picture Placeholder 22">
            <a:extLst>
              <a:ext uri="{FF2B5EF4-FFF2-40B4-BE49-F238E27FC236}">
                <a16:creationId xmlns:a16="http://schemas.microsoft.com/office/drawing/2014/main" id="{6DCDE9D4-B475-F9D0-1FC0-F25E79A64096}"/>
              </a:ext>
            </a:extLst>
          </p:cNvPr>
          <p:cNvSpPr>
            <a:spLocks noGrp="1"/>
          </p:cNvSpPr>
          <p:nvPr>
            <p:ph type="pic" sz="quarter" idx="12" hasCustomPrompt="1"/>
          </p:nvPr>
        </p:nvSpPr>
        <p:spPr>
          <a:xfrm>
            <a:off x="0" y="0"/>
            <a:ext cx="12192000" cy="6858000"/>
          </a:xfrm>
          <a:custGeom>
            <a:avLst/>
            <a:gdLst>
              <a:gd name="connsiteX0" fmla="*/ 2430429 w 12192000"/>
              <a:gd name="connsiteY0" fmla="*/ 938933 h 6858000"/>
              <a:gd name="connsiteX1" fmla="*/ 2430429 w 12192000"/>
              <a:gd name="connsiteY1" fmla="*/ 938951 h 6858000"/>
              <a:gd name="connsiteX2" fmla="*/ 2429656 w 12192000"/>
              <a:gd name="connsiteY2" fmla="*/ 939724 h 6858000"/>
              <a:gd name="connsiteX3" fmla="*/ 2429656 w 12192000"/>
              <a:gd name="connsiteY3" fmla="*/ 1014920 h 6858000"/>
              <a:gd name="connsiteX4" fmla="*/ 2430429 w 12192000"/>
              <a:gd name="connsiteY4" fmla="*/ 1015693 h 6858000"/>
              <a:gd name="connsiteX5" fmla="*/ 2482785 w 12192000"/>
              <a:gd name="connsiteY5" fmla="*/ 1015693 h 6858000"/>
              <a:gd name="connsiteX6" fmla="*/ 2483559 w 12192000"/>
              <a:gd name="connsiteY6" fmla="*/ 1014920 h 6858000"/>
              <a:gd name="connsiteX7" fmla="*/ 2483559 w 12192000"/>
              <a:gd name="connsiteY7" fmla="*/ 1003631 h 6858000"/>
              <a:gd name="connsiteX8" fmla="*/ 2482785 w 12192000"/>
              <a:gd name="connsiteY8" fmla="*/ 1002858 h 6858000"/>
              <a:gd name="connsiteX9" fmla="*/ 2443496 w 12192000"/>
              <a:gd name="connsiteY9" fmla="*/ 1002858 h 6858000"/>
              <a:gd name="connsiteX10" fmla="*/ 2443496 w 12192000"/>
              <a:gd name="connsiteY10" fmla="*/ 982257 h 6858000"/>
              <a:gd name="connsiteX11" fmla="*/ 2477638 w 12192000"/>
              <a:gd name="connsiteY11" fmla="*/ 982257 h 6858000"/>
              <a:gd name="connsiteX12" fmla="*/ 2478411 w 12192000"/>
              <a:gd name="connsiteY12" fmla="*/ 981484 h 6858000"/>
              <a:gd name="connsiteX13" fmla="*/ 2478411 w 12192000"/>
              <a:gd name="connsiteY13" fmla="*/ 970302 h 6858000"/>
              <a:gd name="connsiteX14" fmla="*/ 2477638 w 12192000"/>
              <a:gd name="connsiteY14" fmla="*/ 969529 h 6858000"/>
              <a:gd name="connsiteX15" fmla="*/ 2443496 w 12192000"/>
              <a:gd name="connsiteY15" fmla="*/ 969529 h 6858000"/>
              <a:gd name="connsiteX16" fmla="*/ 2443496 w 12192000"/>
              <a:gd name="connsiteY16" fmla="*/ 951768 h 6858000"/>
              <a:gd name="connsiteX17" fmla="*/ 2482785 w 12192000"/>
              <a:gd name="connsiteY17" fmla="*/ 951768 h 6858000"/>
              <a:gd name="connsiteX18" fmla="*/ 2483559 w 12192000"/>
              <a:gd name="connsiteY18" fmla="*/ 950995 h 6858000"/>
              <a:gd name="connsiteX19" fmla="*/ 2483559 w 12192000"/>
              <a:gd name="connsiteY19" fmla="*/ 939706 h 6858000"/>
              <a:gd name="connsiteX20" fmla="*/ 2482785 w 12192000"/>
              <a:gd name="connsiteY20" fmla="*/ 938933 h 6858000"/>
              <a:gd name="connsiteX21" fmla="*/ 2193489 w 12192000"/>
              <a:gd name="connsiteY21" fmla="*/ 938933 h 6858000"/>
              <a:gd name="connsiteX22" fmla="*/ 2193489 w 12192000"/>
              <a:gd name="connsiteY22" fmla="*/ 938951 h 6858000"/>
              <a:gd name="connsiteX23" fmla="*/ 2192715 w 12192000"/>
              <a:gd name="connsiteY23" fmla="*/ 939724 h 6858000"/>
              <a:gd name="connsiteX24" fmla="*/ 2192715 w 12192000"/>
              <a:gd name="connsiteY24" fmla="*/ 1014920 h 6858000"/>
              <a:gd name="connsiteX25" fmla="*/ 2193489 w 12192000"/>
              <a:gd name="connsiteY25" fmla="*/ 1015693 h 6858000"/>
              <a:gd name="connsiteX26" fmla="*/ 2245845 w 12192000"/>
              <a:gd name="connsiteY26" fmla="*/ 1015693 h 6858000"/>
              <a:gd name="connsiteX27" fmla="*/ 2246619 w 12192000"/>
              <a:gd name="connsiteY27" fmla="*/ 1014920 h 6858000"/>
              <a:gd name="connsiteX28" fmla="*/ 2246619 w 12192000"/>
              <a:gd name="connsiteY28" fmla="*/ 1003631 h 6858000"/>
              <a:gd name="connsiteX29" fmla="*/ 2245845 w 12192000"/>
              <a:gd name="connsiteY29" fmla="*/ 1002858 h 6858000"/>
              <a:gd name="connsiteX30" fmla="*/ 2206555 w 12192000"/>
              <a:gd name="connsiteY30" fmla="*/ 1002858 h 6858000"/>
              <a:gd name="connsiteX31" fmla="*/ 2206555 w 12192000"/>
              <a:gd name="connsiteY31" fmla="*/ 982257 h 6858000"/>
              <a:gd name="connsiteX32" fmla="*/ 2240697 w 12192000"/>
              <a:gd name="connsiteY32" fmla="*/ 982257 h 6858000"/>
              <a:gd name="connsiteX33" fmla="*/ 2241471 w 12192000"/>
              <a:gd name="connsiteY33" fmla="*/ 981484 h 6858000"/>
              <a:gd name="connsiteX34" fmla="*/ 2241471 w 12192000"/>
              <a:gd name="connsiteY34" fmla="*/ 970302 h 6858000"/>
              <a:gd name="connsiteX35" fmla="*/ 2240697 w 12192000"/>
              <a:gd name="connsiteY35" fmla="*/ 969529 h 6858000"/>
              <a:gd name="connsiteX36" fmla="*/ 2206555 w 12192000"/>
              <a:gd name="connsiteY36" fmla="*/ 969529 h 6858000"/>
              <a:gd name="connsiteX37" fmla="*/ 2206555 w 12192000"/>
              <a:gd name="connsiteY37" fmla="*/ 951768 h 6858000"/>
              <a:gd name="connsiteX38" fmla="*/ 2245845 w 12192000"/>
              <a:gd name="connsiteY38" fmla="*/ 951768 h 6858000"/>
              <a:gd name="connsiteX39" fmla="*/ 2246619 w 12192000"/>
              <a:gd name="connsiteY39" fmla="*/ 950995 h 6858000"/>
              <a:gd name="connsiteX40" fmla="*/ 2246619 w 12192000"/>
              <a:gd name="connsiteY40" fmla="*/ 939706 h 6858000"/>
              <a:gd name="connsiteX41" fmla="*/ 2245845 w 12192000"/>
              <a:gd name="connsiteY41" fmla="*/ 938933 h 6858000"/>
              <a:gd name="connsiteX42" fmla="*/ 2161219 w 12192000"/>
              <a:gd name="connsiteY42" fmla="*/ 938933 h 6858000"/>
              <a:gd name="connsiteX43" fmla="*/ 2160445 w 12192000"/>
              <a:gd name="connsiteY43" fmla="*/ 939706 h 6858000"/>
              <a:gd name="connsiteX44" fmla="*/ 2160445 w 12192000"/>
              <a:gd name="connsiteY44" fmla="*/ 1014902 h 6858000"/>
              <a:gd name="connsiteX45" fmla="*/ 2161219 w 12192000"/>
              <a:gd name="connsiteY45" fmla="*/ 1015675 h 6858000"/>
              <a:gd name="connsiteX46" fmla="*/ 2173512 w 12192000"/>
              <a:gd name="connsiteY46" fmla="*/ 1015675 h 6858000"/>
              <a:gd name="connsiteX47" fmla="*/ 2174285 w 12192000"/>
              <a:gd name="connsiteY47" fmla="*/ 1014902 h 6858000"/>
              <a:gd name="connsiteX48" fmla="*/ 2174285 w 12192000"/>
              <a:gd name="connsiteY48" fmla="*/ 939706 h 6858000"/>
              <a:gd name="connsiteX49" fmla="*/ 2173512 w 12192000"/>
              <a:gd name="connsiteY49" fmla="*/ 938933 h 6858000"/>
              <a:gd name="connsiteX50" fmla="*/ 2315532 w 12192000"/>
              <a:gd name="connsiteY50" fmla="*/ 938915 h 6858000"/>
              <a:gd name="connsiteX51" fmla="*/ 2314758 w 12192000"/>
              <a:gd name="connsiteY51" fmla="*/ 939688 h 6858000"/>
              <a:gd name="connsiteX52" fmla="*/ 2314758 w 12192000"/>
              <a:gd name="connsiteY52" fmla="*/ 992971 h 6858000"/>
              <a:gd name="connsiteX53" fmla="*/ 2276693 w 12192000"/>
              <a:gd name="connsiteY53" fmla="*/ 939257 h 6858000"/>
              <a:gd name="connsiteX54" fmla="*/ 2276063 w 12192000"/>
              <a:gd name="connsiteY54" fmla="*/ 938933 h 6858000"/>
              <a:gd name="connsiteX55" fmla="*/ 2263069 w 12192000"/>
              <a:gd name="connsiteY55" fmla="*/ 938933 h 6858000"/>
              <a:gd name="connsiteX56" fmla="*/ 2262295 w 12192000"/>
              <a:gd name="connsiteY56" fmla="*/ 939706 h 6858000"/>
              <a:gd name="connsiteX57" fmla="*/ 2262295 w 12192000"/>
              <a:gd name="connsiteY57" fmla="*/ 1014902 h 6858000"/>
              <a:gd name="connsiteX58" fmla="*/ 2263069 w 12192000"/>
              <a:gd name="connsiteY58" fmla="*/ 1015675 h 6858000"/>
              <a:gd name="connsiteX59" fmla="*/ 2275361 w 12192000"/>
              <a:gd name="connsiteY59" fmla="*/ 1015675 h 6858000"/>
              <a:gd name="connsiteX60" fmla="*/ 2276135 w 12192000"/>
              <a:gd name="connsiteY60" fmla="*/ 1014902 h 6858000"/>
              <a:gd name="connsiteX61" fmla="*/ 2276135 w 12192000"/>
              <a:gd name="connsiteY61" fmla="*/ 961512 h 6858000"/>
              <a:gd name="connsiteX62" fmla="*/ 2314200 w 12192000"/>
              <a:gd name="connsiteY62" fmla="*/ 1015334 h 6858000"/>
              <a:gd name="connsiteX63" fmla="*/ 2314830 w 12192000"/>
              <a:gd name="connsiteY63" fmla="*/ 1015657 h 6858000"/>
              <a:gd name="connsiteX64" fmla="*/ 2327824 w 12192000"/>
              <a:gd name="connsiteY64" fmla="*/ 1015657 h 6858000"/>
              <a:gd name="connsiteX65" fmla="*/ 2328598 w 12192000"/>
              <a:gd name="connsiteY65" fmla="*/ 1014884 h 6858000"/>
              <a:gd name="connsiteX66" fmla="*/ 2328598 w 12192000"/>
              <a:gd name="connsiteY66" fmla="*/ 939688 h 6858000"/>
              <a:gd name="connsiteX67" fmla="*/ 2327824 w 12192000"/>
              <a:gd name="connsiteY67" fmla="*/ 938915 h 6858000"/>
              <a:gd name="connsiteX68" fmla="*/ 2523604 w 12192000"/>
              <a:gd name="connsiteY68" fmla="*/ 937621 h 6858000"/>
              <a:gd name="connsiteX69" fmla="*/ 2495401 w 12192000"/>
              <a:gd name="connsiteY69" fmla="*/ 960631 h 6858000"/>
              <a:gd name="connsiteX70" fmla="*/ 2514281 w 12192000"/>
              <a:gd name="connsiteY70" fmla="*/ 980800 h 6858000"/>
              <a:gd name="connsiteX71" fmla="*/ 2527779 w 12192000"/>
              <a:gd name="connsiteY71" fmla="*/ 983982 h 6858000"/>
              <a:gd name="connsiteX72" fmla="*/ 2539298 w 12192000"/>
              <a:gd name="connsiteY72" fmla="*/ 993959 h 6858000"/>
              <a:gd name="connsiteX73" fmla="*/ 2524702 w 12192000"/>
              <a:gd name="connsiteY73" fmla="*/ 1004368 h 6858000"/>
              <a:gd name="connsiteX74" fmla="*/ 2502600 w 12192000"/>
              <a:gd name="connsiteY74" fmla="*/ 996386 h 6858000"/>
              <a:gd name="connsiteX75" fmla="*/ 2501539 w 12192000"/>
              <a:gd name="connsiteY75" fmla="*/ 996548 h 6858000"/>
              <a:gd name="connsiteX76" fmla="*/ 2494413 w 12192000"/>
              <a:gd name="connsiteY76" fmla="*/ 1006181 h 6858000"/>
              <a:gd name="connsiteX77" fmla="*/ 2494411 w 12192000"/>
              <a:gd name="connsiteY77" fmla="*/ 1006165 h 6858000"/>
              <a:gd name="connsiteX78" fmla="*/ 2494411 w 12192000"/>
              <a:gd name="connsiteY78" fmla="*/ 1006183 h 6858000"/>
              <a:gd name="connsiteX79" fmla="*/ 2494413 w 12192000"/>
              <a:gd name="connsiteY79" fmla="*/ 1006181 h 6858000"/>
              <a:gd name="connsiteX80" fmla="*/ 2494556 w 12192000"/>
              <a:gd name="connsiteY80" fmla="*/ 1007244 h 6858000"/>
              <a:gd name="connsiteX81" fmla="*/ 2524252 w 12192000"/>
              <a:gd name="connsiteY81" fmla="*/ 1016970 h 6858000"/>
              <a:gd name="connsiteX82" fmla="*/ 2553336 w 12192000"/>
              <a:gd name="connsiteY82" fmla="*/ 992971 h 6858000"/>
              <a:gd name="connsiteX83" fmla="*/ 2534564 w 12192000"/>
              <a:gd name="connsiteY83" fmla="*/ 972370 h 6858000"/>
              <a:gd name="connsiteX84" fmla="*/ 2521066 w 12192000"/>
              <a:gd name="connsiteY84" fmla="*/ 969188 h 6858000"/>
              <a:gd name="connsiteX85" fmla="*/ 2509331 w 12192000"/>
              <a:gd name="connsiteY85" fmla="*/ 959768 h 6858000"/>
              <a:gd name="connsiteX86" fmla="*/ 2523388 w 12192000"/>
              <a:gd name="connsiteY86" fmla="*/ 950115 h 6858000"/>
              <a:gd name="connsiteX87" fmla="*/ 2542141 w 12192000"/>
              <a:gd name="connsiteY87" fmla="*/ 957503 h 6858000"/>
              <a:gd name="connsiteX88" fmla="*/ 2543203 w 12192000"/>
              <a:gd name="connsiteY88" fmla="*/ 957467 h 6858000"/>
              <a:gd name="connsiteX89" fmla="*/ 2551176 w 12192000"/>
              <a:gd name="connsiteY89" fmla="*/ 948928 h 6858000"/>
              <a:gd name="connsiteX90" fmla="*/ 2551141 w 12192000"/>
              <a:gd name="connsiteY90" fmla="*/ 947832 h 6858000"/>
              <a:gd name="connsiteX91" fmla="*/ 2523604 w 12192000"/>
              <a:gd name="connsiteY91" fmla="*/ 937621 h 6858000"/>
              <a:gd name="connsiteX92" fmla="*/ 2382574 w 12192000"/>
              <a:gd name="connsiteY92" fmla="*/ 937621 h 6858000"/>
              <a:gd name="connsiteX93" fmla="*/ 2342852 w 12192000"/>
              <a:gd name="connsiteY93" fmla="*/ 977403 h 6858000"/>
              <a:gd name="connsiteX94" fmla="*/ 2342834 w 12192000"/>
              <a:gd name="connsiteY94" fmla="*/ 977421 h 6858000"/>
              <a:gd name="connsiteX95" fmla="*/ 2382447 w 12192000"/>
              <a:gd name="connsiteY95" fmla="*/ 1016987 h 6858000"/>
              <a:gd name="connsiteX96" fmla="*/ 2416517 w 12192000"/>
              <a:gd name="connsiteY96" fmla="*/ 998364 h 6858000"/>
              <a:gd name="connsiteX97" fmla="*/ 2416247 w 12192000"/>
              <a:gd name="connsiteY97" fmla="*/ 997303 h 6858000"/>
              <a:gd name="connsiteX98" fmla="*/ 2405629 w 12192000"/>
              <a:gd name="connsiteY98" fmla="*/ 991065 h 6858000"/>
              <a:gd name="connsiteX99" fmla="*/ 2404585 w 12192000"/>
              <a:gd name="connsiteY99" fmla="*/ 991353 h 6858000"/>
              <a:gd name="connsiteX100" fmla="*/ 2382574 w 12192000"/>
              <a:gd name="connsiteY100" fmla="*/ 1003936 h 6858000"/>
              <a:gd name="connsiteX101" fmla="*/ 2357233 w 12192000"/>
              <a:gd name="connsiteY101" fmla="*/ 977295 h 6858000"/>
              <a:gd name="connsiteX102" fmla="*/ 2382574 w 12192000"/>
              <a:gd name="connsiteY102" fmla="*/ 950654 h 6858000"/>
              <a:gd name="connsiteX103" fmla="*/ 2404477 w 12192000"/>
              <a:gd name="connsiteY103" fmla="*/ 963237 h 6858000"/>
              <a:gd name="connsiteX104" fmla="*/ 2405521 w 12192000"/>
              <a:gd name="connsiteY104" fmla="*/ 963525 h 6858000"/>
              <a:gd name="connsiteX105" fmla="*/ 2416157 w 12192000"/>
              <a:gd name="connsiteY105" fmla="*/ 957197 h 6858000"/>
              <a:gd name="connsiteX106" fmla="*/ 2416427 w 12192000"/>
              <a:gd name="connsiteY106" fmla="*/ 956137 h 6858000"/>
              <a:gd name="connsiteX107" fmla="*/ 2382574 w 12192000"/>
              <a:gd name="connsiteY107" fmla="*/ 937621 h 6858000"/>
              <a:gd name="connsiteX108" fmla="*/ 2113363 w 12192000"/>
              <a:gd name="connsiteY108" fmla="*/ 937621 h 6858000"/>
              <a:gd name="connsiteX109" fmla="*/ 2073642 w 12192000"/>
              <a:gd name="connsiteY109" fmla="*/ 977403 h 6858000"/>
              <a:gd name="connsiteX110" fmla="*/ 2073624 w 12192000"/>
              <a:gd name="connsiteY110" fmla="*/ 977421 h 6858000"/>
              <a:gd name="connsiteX111" fmla="*/ 2113237 w 12192000"/>
              <a:gd name="connsiteY111" fmla="*/ 1016987 h 6858000"/>
              <a:gd name="connsiteX112" fmla="*/ 2147307 w 12192000"/>
              <a:gd name="connsiteY112" fmla="*/ 998364 h 6858000"/>
              <a:gd name="connsiteX113" fmla="*/ 2147037 w 12192000"/>
              <a:gd name="connsiteY113" fmla="*/ 997303 h 6858000"/>
              <a:gd name="connsiteX114" fmla="*/ 2136418 w 12192000"/>
              <a:gd name="connsiteY114" fmla="*/ 991065 h 6858000"/>
              <a:gd name="connsiteX115" fmla="*/ 2135374 w 12192000"/>
              <a:gd name="connsiteY115" fmla="*/ 991353 h 6858000"/>
              <a:gd name="connsiteX116" fmla="*/ 2113363 w 12192000"/>
              <a:gd name="connsiteY116" fmla="*/ 1003936 h 6858000"/>
              <a:gd name="connsiteX117" fmla="*/ 2088005 w 12192000"/>
              <a:gd name="connsiteY117" fmla="*/ 977295 h 6858000"/>
              <a:gd name="connsiteX118" fmla="*/ 2113363 w 12192000"/>
              <a:gd name="connsiteY118" fmla="*/ 950654 h 6858000"/>
              <a:gd name="connsiteX119" fmla="*/ 2135266 w 12192000"/>
              <a:gd name="connsiteY119" fmla="*/ 963237 h 6858000"/>
              <a:gd name="connsiteX120" fmla="*/ 2136310 w 12192000"/>
              <a:gd name="connsiteY120" fmla="*/ 963525 h 6858000"/>
              <a:gd name="connsiteX121" fmla="*/ 2146947 w 12192000"/>
              <a:gd name="connsiteY121" fmla="*/ 957197 h 6858000"/>
              <a:gd name="connsiteX122" fmla="*/ 2147217 w 12192000"/>
              <a:gd name="connsiteY122" fmla="*/ 956137 h 6858000"/>
              <a:gd name="connsiteX123" fmla="*/ 2113363 w 12192000"/>
              <a:gd name="connsiteY123" fmla="*/ 937621 h 6858000"/>
              <a:gd name="connsiteX124" fmla="*/ 2034137 w 12192000"/>
              <a:gd name="connsiteY124" fmla="*/ 937621 h 6858000"/>
              <a:gd name="connsiteX125" fmla="*/ 2005935 w 12192000"/>
              <a:gd name="connsiteY125" fmla="*/ 960631 h 6858000"/>
              <a:gd name="connsiteX126" fmla="*/ 2024814 w 12192000"/>
              <a:gd name="connsiteY126" fmla="*/ 980800 h 6858000"/>
              <a:gd name="connsiteX127" fmla="*/ 2038312 w 12192000"/>
              <a:gd name="connsiteY127" fmla="*/ 983982 h 6858000"/>
              <a:gd name="connsiteX128" fmla="*/ 2049831 w 12192000"/>
              <a:gd name="connsiteY128" fmla="*/ 993959 h 6858000"/>
              <a:gd name="connsiteX129" fmla="*/ 2035235 w 12192000"/>
              <a:gd name="connsiteY129" fmla="*/ 1004368 h 6858000"/>
              <a:gd name="connsiteX130" fmla="*/ 2013134 w 12192000"/>
              <a:gd name="connsiteY130" fmla="*/ 996386 h 6858000"/>
              <a:gd name="connsiteX131" fmla="*/ 2012072 w 12192000"/>
              <a:gd name="connsiteY131" fmla="*/ 996548 h 6858000"/>
              <a:gd name="connsiteX132" fmla="*/ 2004947 w 12192000"/>
              <a:gd name="connsiteY132" fmla="*/ 1006181 h 6858000"/>
              <a:gd name="connsiteX133" fmla="*/ 2004945 w 12192000"/>
              <a:gd name="connsiteY133" fmla="*/ 1006165 h 6858000"/>
              <a:gd name="connsiteX134" fmla="*/ 2004945 w 12192000"/>
              <a:gd name="connsiteY134" fmla="*/ 1006183 h 6858000"/>
              <a:gd name="connsiteX135" fmla="*/ 2004947 w 12192000"/>
              <a:gd name="connsiteY135" fmla="*/ 1006181 h 6858000"/>
              <a:gd name="connsiteX136" fmla="*/ 2005089 w 12192000"/>
              <a:gd name="connsiteY136" fmla="*/ 1007244 h 6858000"/>
              <a:gd name="connsiteX137" fmla="*/ 2034785 w 12192000"/>
              <a:gd name="connsiteY137" fmla="*/ 1016970 h 6858000"/>
              <a:gd name="connsiteX138" fmla="*/ 2063869 w 12192000"/>
              <a:gd name="connsiteY138" fmla="*/ 992971 h 6858000"/>
              <a:gd name="connsiteX139" fmla="*/ 2045098 w 12192000"/>
              <a:gd name="connsiteY139" fmla="*/ 972370 h 6858000"/>
              <a:gd name="connsiteX140" fmla="*/ 2031599 w 12192000"/>
              <a:gd name="connsiteY140" fmla="*/ 969188 h 6858000"/>
              <a:gd name="connsiteX141" fmla="*/ 2019865 w 12192000"/>
              <a:gd name="connsiteY141" fmla="*/ 959768 h 6858000"/>
              <a:gd name="connsiteX142" fmla="*/ 2033921 w 12192000"/>
              <a:gd name="connsiteY142" fmla="*/ 950115 h 6858000"/>
              <a:gd name="connsiteX143" fmla="*/ 2052675 w 12192000"/>
              <a:gd name="connsiteY143" fmla="*/ 957503 h 6858000"/>
              <a:gd name="connsiteX144" fmla="*/ 2053737 w 12192000"/>
              <a:gd name="connsiteY144" fmla="*/ 957467 h 6858000"/>
              <a:gd name="connsiteX145" fmla="*/ 2061710 w 12192000"/>
              <a:gd name="connsiteY145" fmla="*/ 948928 h 6858000"/>
              <a:gd name="connsiteX146" fmla="*/ 2061674 w 12192000"/>
              <a:gd name="connsiteY146" fmla="*/ 947832 h 6858000"/>
              <a:gd name="connsiteX147" fmla="*/ 2034137 w 12192000"/>
              <a:gd name="connsiteY147" fmla="*/ 937621 h 6858000"/>
              <a:gd name="connsiteX148" fmla="*/ 910979 w 12192000"/>
              <a:gd name="connsiteY148" fmla="*/ 919656 h 6858000"/>
              <a:gd name="connsiteX149" fmla="*/ 1068878 w 12192000"/>
              <a:gd name="connsiteY149" fmla="*/ 1021359 h 6858000"/>
              <a:gd name="connsiteX150" fmla="*/ 1226778 w 12192000"/>
              <a:gd name="connsiteY150" fmla="*/ 919656 h 6858000"/>
              <a:gd name="connsiteX151" fmla="*/ 2224409 w 12192000"/>
              <a:gd name="connsiteY151" fmla="*/ 825465 h 6858000"/>
              <a:gd name="connsiteX152" fmla="*/ 2236378 w 12192000"/>
              <a:gd name="connsiteY152" fmla="*/ 856708 h 6858000"/>
              <a:gd name="connsiteX153" fmla="*/ 2236360 w 12192000"/>
              <a:gd name="connsiteY153" fmla="*/ 856708 h 6858000"/>
              <a:gd name="connsiteX154" fmla="*/ 2212441 w 12192000"/>
              <a:gd name="connsiteY154" fmla="*/ 856708 h 6858000"/>
              <a:gd name="connsiteX155" fmla="*/ 2358727 w 12192000"/>
              <a:gd name="connsiteY155" fmla="*/ 822643 h 6858000"/>
              <a:gd name="connsiteX156" fmla="*/ 2374420 w 12192000"/>
              <a:gd name="connsiteY156" fmla="*/ 822643 h 6858000"/>
              <a:gd name="connsiteX157" fmla="*/ 2388909 w 12192000"/>
              <a:gd name="connsiteY157" fmla="*/ 834148 h 6858000"/>
              <a:gd name="connsiteX158" fmla="*/ 2374420 w 12192000"/>
              <a:gd name="connsiteY158" fmla="*/ 845761 h 6858000"/>
              <a:gd name="connsiteX159" fmla="*/ 2374420 w 12192000"/>
              <a:gd name="connsiteY159" fmla="*/ 845779 h 6858000"/>
              <a:gd name="connsiteX160" fmla="*/ 2358727 w 12192000"/>
              <a:gd name="connsiteY160" fmla="*/ 845779 h 6858000"/>
              <a:gd name="connsiteX161" fmla="*/ 2286628 w 12192000"/>
              <a:gd name="connsiteY161" fmla="*/ 822643 h 6858000"/>
              <a:gd name="connsiteX162" fmla="*/ 2302322 w 12192000"/>
              <a:gd name="connsiteY162" fmla="*/ 822643 h 6858000"/>
              <a:gd name="connsiteX163" fmla="*/ 2316810 w 12192000"/>
              <a:gd name="connsiteY163" fmla="*/ 834148 h 6858000"/>
              <a:gd name="connsiteX164" fmla="*/ 2302322 w 12192000"/>
              <a:gd name="connsiteY164" fmla="*/ 845761 h 6858000"/>
              <a:gd name="connsiteX165" fmla="*/ 2302322 w 12192000"/>
              <a:gd name="connsiteY165" fmla="*/ 845779 h 6858000"/>
              <a:gd name="connsiteX166" fmla="*/ 2286628 w 12192000"/>
              <a:gd name="connsiteY166" fmla="*/ 845779 h 6858000"/>
              <a:gd name="connsiteX167" fmla="*/ 2596422 w 12192000"/>
              <a:gd name="connsiteY167" fmla="*/ 822625 h 6858000"/>
              <a:gd name="connsiteX168" fmla="*/ 2606735 w 12192000"/>
              <a:gd name="connsiteY168" fmla="*/ 822625 h 6858000"/>
              <a:gd name="connsiteX169" fmla="*/ 2632634 w 12192000"/>
              <a:gd name="connsiteY169" fmla="*/ 848062 h 6858000"/>
              <a:gd name="connsiteX170" fmla="*/ 2606735 w 12192000"/>
              <a:gd name="connsiteY170" fmla="*/ 873499 h 6858000"/>
              <a:gd name="connsiteX171" fmla="*/ 2606735 w 12192000"/>
              <a:gd name="connsiteY171" fmla="*/ 873481 h 6858000"/>
              <a:gd name="connsiteX172" fmla="*/ 2596422 w 12192000"/>
              <a:gd name="connsiteY172" fmla="*/ 873481 h 6858000"/>
              <a:gd name="connsiteX173" fmla="*/ 2044990 w 12192000"/>
              <a:gd name="connsiteY173" fmla="*/ 821402 h 6858000"/>
              <a:gd name="connsiteX174" fmla="*/ 2070223 w 12192000"/>
              <a:gd name="connsiteY174" fmla="*/ 848044 h 6858000"/>
              <a:gd name="connsiteX175" fmla="*/ 2044990 w 12192000"/>
              <a:gd name="connsiteY175" fmla="*/ 874685 h 6858000"/>
              <a:gd name="connsiteX176" fmla="*/ 2019631 w 12192000"/>
              <a:gd name="connsiteY176" fmla="*/ 848044 h 6858000"/>
              <a:gd name="connsiteX177" fmla="*/ 2044990 w 12192000"/>
              <a:gd name="connsiteY177" fmla="*/ 821402 h 6858000"/>
              <a:gd name="connsiteX178" fmla="*/ 2583374 w 12192000"/>
              <a:gd name="connsiteY178" fmla="*/ 809700 h 6858000"/>
              <a:gd name="connsiteX179" fmla="*/ 2582600 w 12192000"/>
              <a:gd name="connsiteY179" fmla="*/ 810473 h 6858000"/>
              <a:gd name="connsiteX180" fmla="*/ 2582600 w 12192000"/>
              <a:gd name="connsiteY180" fmla="*/ 885651 h 6858000"/>
              <a:gd name="connsiteX181" fmla="*/ 2583374 w 12192000"/>
              <a:gd name="connsiteY181" fmla="*/ 886424 h 6858000"/>
              <a:gd name="connsiteX182" fmla="*/ 2607419 w 12192000"/>
              <a:gd name="connsiteY182" fmla="*/ 886424 h 6858000"/>
              <a:gd name="connsiteX183" fmla="*/ 2646924 w 12192000"/>
              <a:gd name="connsiteY183" fmla="*/ 848062 h 6858000"/>
              <a:gd name="connsiteX184" fmla="*/ 2607419 w 12192000"/>
              <a:gd name="connsiteY184" fmla="*/ 809700 h 6858000"/>
              <a:gd name="connsiteX185" fmla="*/ 2513795 w 12192000"/>
              <a:gd name="connsiteY185" fmla="*/ 809700 h 6858000"/>
              <a:gd name="connsiteX186" fmla="*/ 2513795 w 12192000"/>
              <a:gd name="connsiteY186" fmla="*/ 809718 h 6858000"/>
              <a:gd name="connsiteX187" fmla="*/ 2513021 w 12192000"/>
              <a:gd name="connsiteY187" fmla="*/ 810491 h 6858000"/>
              <a:gd name="connsiteX188" fmla="*/ 2513021 w 12192000"/>
              <a:gd name="connsiteY188" fmla="*/ 885686 h 6858000"/>
              <a:gd name="connsiteX189" fmla="*/ 2513795 w 12192000"/>
              <a:gd name="connsiteY189" fmla="*/ 886460 h 6858000"/>
              <a:gd name="connsiteX190" fmla="*/ 2566150 w 12192000"/>
              <a:gd name="connsiteY190" fmla="*/ 886460 h 6858000"/>
              <a:gd name="connsiteX191" fmla="*/ 2566924 w 12192000"/>
              <a:gd name="connsiteY191" fmla="*/ 885686 h 6858000"/>
              <a:gd name="connsiteX192" fmla="*/ 2566924 w 12192000"/>
              <a:gd name="connsiteY192" fmla="*/ 874397 h 6858000"/>
              <a:gd name="connsiteX193" fmla="*/ 2566150 w 12192000"/>
              <a:gd name="connsiteY193" fmla="*/ 873624 h 6858000"/>
              <a:gd name="connsiteX194" fmla="*/ 2526861 w 12192000"/>
              <a:gd name="connsiteY194" fmla="*/ 873624 h 6858000"/>
              <a:gd name="connsiteX195" fmla="*/ 2526861 w 12192000"/>
              <a:gd name="connsiteY195" fmla="*/ 853023 h 6858000"/>
              <a:gd name="connsiteX196" fmla="*/ 2561003 w 12192000"/>
              <a:gd name="connsiteY196" fmla="*/ 853023 h 6858000"/>
              <a:gd name="connsiteX197" fmla="*/ 2561777 w 12192000"/>
              <a:gd name="connsiteY197" fmla="*/ 852250 h 6858000"/>
              <a:gd name="connsiteX198" fmla="*/ 2561777 w 12192000"/>
              <a:gd name="connsiteY198" fmla="*/ 841069 h 6858000"/>
              <a:gd name="connsiteX199" fmla="*/ 2561003 w 12192000"/>
              <a:gd name="connsiteY199" fmla="*/ 840296 h 6858000"/>
              <a:gd name="connsiteX200" fmla="*/ 2526861 w 12192000"/>
              <a:gd name="connsiteY200" fmla="*/ 840296 h 6858000"/>
              <a:gd name="connsiteX201" fmla="*/ 2526861 w 12192000"/>
              <a:gd name="connsiteY201" fmla="*/ 822535 h 6858000"/>
              <a:gd name="connsiteX202" fmla="*/ 2566150 w 12192000"/>
              <a:gd name="connsiteY202" fmla="*/ 822535 h 6858000"/>
              <a:gd name="connsiteX203" fmla="*/ 2566924 w 12192000"/>
              <a:gd name="connsiteY203" fmla="*/ 821762 h 6858000"/>
              <a:gd name="connsiteX204" fmla="*/ 2566924 w 12192000"/>
              <a:gd name="connsiteY204" fmla="*/ 810473 h 6858000"/>
              <a:gd name="connsiteX205" fmla="*/ 2566150 w 12192000"/>
              <a:gd name="connsiteY205" fmla="*/ 809700 h 6858000"/>
              <a:gd name="connsiteX206" fmla="*/ 2481525 w 12192000"/>
              <a:gd name="connsiteY206" fmla="*/ 809700 h 6858000"/>
              <a:gd name="connsiteX207" fmla="*/ 2480751 w 12192000"/>
              <a:gd name="connsiteY207" fmla="*/ 810473 h 6858000"/>
              <a:gd name="connsiteX208" fmla="*/ 2480751 w 12192000"/>
              <a:gd name="connsiteY208" fmla="*/ 885669 h 6858000"/>
              <a:gd name="connsiteX209" fmla="*/ 2481525 w 12192000"/>
              <a:gd name="connsiteY209" fmla="*/ 886442 h 6858000"/>
              <a:gd name="connsiteX210" fmla="*/ 2493817 w 12192000"/>
              <a:gd name="connsiteY210" fmla="*/ 886442 h 6858000"/>
              <a:gd name="connsiteX211" fmla="*/ 2494591 w 12192000"/>
              <a:gd name="connsiteY211" fmla="*/ 885669 h 6858000"/>
              <a:gd name="connsiteX212" fmla="*/ 2494591 w 12192000"/>
              <a:gd name="connsiteY212" fmla="*/ 810473 h 6858000"/>
              <a:gd name="connsiteX213" fmla="*/ 2493817 w 12192000"/>
              <a:gd name="connsiteY213" fmla="*/ 809700 h 6858000"/>
              <a:gd name="connsiteX214" fmla="*/ 2417759 w 12192000"/>
              <a:gd name="connsiteY214" fmla="*/ 809700 h 6858000"/>
              <a:gd name="connsiteX215" fmla="*/ 2416985 w 12192000"/>
              <a:gd name="connsiteY215" fmla="*/ 810473 h 6858000"/>
              <a:gd name="connsiteX216" fmla="*/ 2416985 w 12192000"/>
              <a:gd name="connsiteY216" fmla="*/ 886442 h 6858000"/>
              <a:gd name="connsiteX217" fmla="*/ 2466929 w 12192000"/>
              <a:gd name="connsiteY217" fmla="*/ 886442 h 6858000"/>
              <a:gd name="connsiteX218" fmla="*/ 2467703 w 12192000"/>
              <a:gd name="connsiteY218" fmla="*/ 885669 h 6858000"/>
              <a:gd name="connsiteX219" fmla="*/ 2467703 w 12192000"/>
              <a:gd name="connsiteY219" fmla="*/ 874271 h 6858000"/>
              <a:gd name="connsiteX220" fmla="*/ 2466929 w 12192000"/>
              <a:gd name="connsiteY220" fmla="*/ 873499 h 6858000"/>
              <a:gd name="connsiteX221" fmla="*/ 2430826 w 12192000"/>
              <a:gd name="connsiteY221" fmla="*/ 873499 h 6858000"/>
              <a:gd name="connsiteX222" fmla="*/ 2430826 w 12192000"/>
              <a:gd name="connsiteY222" fmla="*/ 810473 h 6858000"/>
              <a:gd name="connsiteX223" fmla="*/ 2430051 w 12192000"/>
              <a:gd name="connsiteY223" fmla="*/ 809700 h 6858000"/>
              <a:gd name="connsiteX224" fmla="*/ 2345678 w 12192000"/>
              <a:gd name="connsiteY224" fmla="*/ 809682 h 6858000"/>
              <a:gd name="connsiteX225" fmla="*/ 2344904 w 12192000"/>
              <a:gd name="connsiteY225" fmla="*/ 810455 h 6858000"/>
              <a:gd name="connsiteX226" fmla="*/ 2344904 w 12192000"/>
              <a:gd name="connsiteY226" fmla="*/ 885651 h 6858000"/>
              <a:gd name="connsiteX227" fmla="*/ 2345678 w 12192000"/>
              <a:gd name="connsiteY227" fmla="*/ 886424 h 6858000"/>
              <a:gd name="connsiteX228" fmla="*/ 2357970 w 12192000"/>
              <a:gd name="connsiteY228" fmla="*/ 886424 h 6858000"/>
              <a:gd name="connsiteX229" fmla="*/ 2358744 w 12192000"/>
              <a:gd name="connsiteY229" fmla="*/ 885651 h 6858000"/>
              <a:gd name="connsiteX230" fmla="*/ 2358744 w 12192000"/>
              <a:gd name="connsiteY230" fmla="*/ 858686 h 6858000"/>
              <a:gd name="connsiteX231" fmla="*/ 2375536 w 12192000"/>
              <a:gd name="connsiteY231" fmla="*/ 858686 h 6858000"/>
              <a:gd name="connsiteX232" fmla="*/ 2403073 w 12192000"/>
              <a:gd name="connsiteY232" fmla="*/ 834130 h 6858000"/>
              <a:gd name="connsiteX233" fmla="*/ 2375536 w 12192000"/>
              <a:gd name="connsiteY233" fmla="*/ 809682 h 6858000"/>
              <a:gd name="connsiteX234" fmla="*/ 2273579 w 12192000"/>
              <a:gd name="connsiteY234" fmla="*/ 809682 h 6858000"/>
              <a:gd name="connsiteX235" fmla="*/ 2272805 w 12192000"/>
              <a:gd name="connsiteY235" fmla="*/ 810455 h 6858000"/>
              <a:gd name="connsiteX236" fmla="*/ 2272805 w 12192000"/>
              <a:gd name="connsiteY236" fmla="*/ 885651 h 6858000"/>
              <a:gd name="connsiteX237" fmla="*/ 2273579 w 12192000"/>
              <a:gd name="connsiteY237" fmla="*/ 886424 h 6858000"/>
              <a:gd name="connsiteX238" fmla="*/ 2285871 w 12192000"/>
              <a:gd name="connsiteY238" fmla="*/ 886424 h 6858000"/>
              <a:gd name="connsiteX239" fmla="*/ 2286646 w 12192000"/>
              <a:gd name="connsiteY239" fmla="*/ 885651 h 6858000"/>
              <a:gd name="connsiteX240" fmla="*/ 2286646 w 12192000"/>
              <a:gd name="connsiteY240" fmla="*/ 858686 h 6858000"/>
              <a:gd name="connsiteX241" fmla="*/ 2303437 w 12192000"/>
              <a:gd name="connsiteY241" fmla="*/ 858686 h 6858000"/>
              <a:gd name="connsiteX242" fmla="*/ 2330974 w 12192000"/>
              <a:gd name="connsiteY242" fmla="*/ 834130 h 6858000"/>
              <a:gd name="connsiteX243" fmla="*/ 2303437 w 12192000"/>
              <a:gd name="connsiteY243" fmla="*/ 809682 h 6858000"/>
              <a:gd name="connsiteX244" fmla="*/ 2217012 w 12192000"/>
              <a:gd name="connsiteY244" fmla="*/ 809682 h 6858000"/>
              <a:gd name="connsiteX245" fmla="*/ 2216292 w 12192000"/>
              <a:gd name="connsiteY245" fmla="*/ 810167 h 6858000"/>
              <a:gd name="connsiteX246" fmla="*/ 2186938 w 12192000"/>
              <a:gd name="connsiteY246" fmla="*/ 885363 h 6858000"/>
              <a:gd name="connsiteX247" fmla="*/ 2187658 w 12192000"/>
              <a:gd name="connsiteY247" fmla="*/ 886406 h 6858000"/>
              <a:gd name="connsiteX248" fmla="*/ 2200598 w 12192000"/>
              <a:gd name="connsiteY248" fmla="*/ 886406 h 6858000"/>
              <a:gd name="connsiteX249" fmla="*/ 2201318 w 12192000"/>
              <a:gd name="connsiteY249" fmla="*/ 885920 h 6858000"/>
              <a:gd name="connsiteX250" fmla="*/ 2207941 w 12192000"/>
              <a:gd name="connsiteY250" fmla="*/ 868663 h 6858000"/>
              <a:gd name="connsiteX251" fmla="*/ 2240859 w 12192000"/>
              <a:gd name="connsiteY251" fmla="*/ 868663 h 6858000"/>
              <a:gd name="connsiteX252" fmla="*/ 2247482 w 12192000"/>
              <a:gd name="connsiteY252" fmla="*/ 885920 h 6858000"/>
              <a:gd name="connsiteX253" fmla="*/ 2248202 w 12192000"/>
              <a:gd name="connsiteY253" fmla="*/ 886406 h 6858000"/>
              <a:gd name="connsiteX254" fmla="*/ 2261269 w 12192000"/>
              <a:gd name="connsiteY254" fmla="*/ 886406 h 6858000"/>
              <a:gd name="connsiteX255" fmla="*/ 2261989 w 12192000"/>
              <a:gd name="connsiteY255" fmla="*/ 885363 h 6858000"/>
              <a:gd name="connsiteX256" fmla="*/ 2232616 w 12192000"/>
              <a:gd name="connsiteY256" fmla="*/ 810167 h 6858000"/>
              <a:gd name="connsiteX257" fmla="*/ 2231896 w 12192000"/>
              <a:gd name="connsiteY257" fmla="*/ 809682 h 6858000"/>
              <a:gd name="connsiteX258" fmla="*/ 2217030 w 12192000"/>
              <a:gd name="connsiteY258" fmla="*/ 809682 h 6858000"/>
              <a:gd name="connsiteX259" fmla="*/ 2099523 w 12192000"/>
              <a:gd name="connsiteY259" fmla="*/ 809682 h 6858000"/>
              <a:gd name="connsiteX260" fmla="*/ 2099523 w 12192000"/>
              <a:gd name="connsiteY260" fmla="*/ 809700 h 6858000"/>
              <a:gd name="connsiteX261" fmla="*/ 2098749 w 12192000"/>
              <a:gd name="connsiteY261" fmla="*/ 810473 h 6858000"/>
              <a:gd name="connsiteX262" fmla="*/ 2098749 w 12192000"/>
              <a:gd name="connsiteY262" fmla="*/ 885669 h 6858000"/>
              <a:gd name="connsiteX263" fmla="*/ 2099523 w 12192000"/>
              <a:gd name="connsiteY263" fmla="*/ 886442 h 6858000"/>
              <a:gd name="connsiteX264" fmla="*/ 2111816 w 12192000"/>
              <a:gd name="connsiteY264" fmla="*/ 886442 h 6858000"/>
              <a:gd name="connsiteX265" fmla="*/ 2112589 w 12192000"/>
              <a:gd name="connsiteY265" fmla="*/ 885669 h 6858000"/>
              <a:gd name="connsiteX266" fmla="*/ 2112589 w 12192000"/>
              <a:gd name="connsiteY266" fmla="*/ 855522 h 6858000"/>
              <a:gd name="connsiteX267" fmla="*/ 2148585 w 12192000"/>
              <a:gd name="connsiteY267" fmla="*/ 855522 h 6858000"/>
              <a:gd name="connsiteX268" fmla="*/ 2149359 w 12192000"/>
              <a:gd name="connsiteY268" fmla="*/ 854749 h 6858000"/>
              <a:gd name="connsiteX269" fmla="*/ 2149359 w 12192000"/>
              <a:gd name="connsiteY269" fmla="*/ 843460 h 6858000"/>
              <a:gd name="connsiteX270" fmla="*/ 2148585 w 12192000"/>
              <a:gd name="connsiteY270" fmla="*/ 842687 h 6858000"/>
              <a:gd name="connsiteX271" fmla="*/ 2112589 w 12192000"/>
              <a:gd name="connsiteY271" fmla="*/ 842687 h 6858000"/>
              <a:gd name="connsiteX272" fmla="*/ 2112589 w 12192000"/>
              <a:gd name="connsiteY272" fmla="*/ 822517 h 6858000"/>
              <a:gd name="connsiteX273" fmla="*/ 2151878 w 12192000"/>
              <a:gd name="connsiteY273" fmla="*/ 822517 h 6858000"/>
              <a:gd name="connsiteX274" fmla="*/ 2152652 w 12192000"/>
              <a:gd name="connsiteY274" fmla="*/ 821744 h 6858000"/>
              <a:gd name="connsiteX275" fmla="*/ 2152652 w 12192000"/>
              <a:gd name="connsiteY275" fmla="*/ 810455 h 6858000"/>
              <a:gd name="connsiteX276" fmla="*/ 2151878 w 12192000"/>
              <a:gd name="connsiteY276" fmla="*/ 809682 h 6858000"/>
              <a:gd name="connsiteX277" fmla="*/ 2044990 w 12192000"/>
              <a:gd name="connsiteY277" fmla="*/ 808369 h 6858000"/>
              <a:gd name="connsiteX278" fmla="*/ 2005377 w 12192000"/>
              <a:gd name="connsiteY278" fmla="*/ 848044 h 6858000"/>
              <a:gd name="connsiteX279" fmla="*/ 2044990 w 12192000"/>
              <a:gd name="connsiteY279" fmla="*/ 887718 h 6858000"/>
              <a:gd name="connsiteX280" fmla="*/ 2084495 w 12192000"/>
              <a:gd name="connsiteY280" fmla="*/ 848044 h 6858000"/>
              <a:gd name="connsiteX281" fmla="*/ 2044990 w 12192000"/>
              <a:gd name="connsiteY281" fmla="*/ 808369 h 6858000"/>
              <a:gd name="connsiteX282" fmla="*/ 1334123 w 12192000"/>
              <a:gd name="connsiteY282" fmla="*/ 742743 h 6858000"/>
              <a:gd name="connsiteX283" fmla="*/ 1419360 w 12192000"/>
              <a:gd name="connsiteY283" fmla="*/ 742743 h 6858000"/>
              <a:gd name="connsiteX284" fmla="*/ 1469558 w 12192000"/>
              <a:gd name="connsiteY284" fmla="*/ 792941 h 6858000"/>
              <a:gd name="connsiteX285" fmla="*/ 1419360 w 12192000"/>
              <a:gd name="connsiteY285" fmla="*/ 843138 h 6858000"/>
              <a:gd name="connsiteX286" fmla="*/ 1334123 w 12192000"/>
              <a:gd name="connsiteY286" fmla="*/ 843138 h 6858000"/>
              <a:gd name="connsiteX287" fmla="*/ 2368067 w 12192000"/>
              <a:gd name="connsiteY287" fmla="*/ 693373 h 6858000"/>
              <a:gd name="connsiteX288" fmla="*/ 2384859 w 12192000"/>
              <a:gd name="connsiteY288" fmla="*/ 693373 h 6858000"/>
              <a:gd name="connsiteX289" fmla="*/ 2398915 w 12192000"/>
              <a:gd name="connsiteY289" fmla="*/ 704663 h 6858000"/>
              <a:gd name="connsiteX290" fmla="*/ 2384859 w 12192000"/>
              <a:gd name="connsiteY290" fmla="*/ 715952 h 6858000"/>
              <a:gd name="connsiteX291" fmla="*/ 2368067 w 12192000"/>
              <a:gd name="connsiteY291" fmla="*/ 715952 h 6858000"/>
              <a:gd name="connsiteX292" fmla="*/ 2592103 w 12192000"/>
              <a:gd name="connsiteY292" fmla="*/ 680430 h 6858000"/>
              <a:gd name="connsiteX293" fmla="*/ 2591455 w 12192000"/>
              <a:gd name="connsiteY293" fmla="*/ 681599 h 6858000"/>
              <a:gd name="connsiteX294" fmla="*/ 2619064 w 12192000"/>
              <a:gd name="connsiteY294" fmla="*/ 727026 h 6858000"/>
              <a:gd name="connsiteX295" fmla="*/ 2619010 w 12192000"/>
              <a:gd name="connsiteY295" fmla="*/ 727044 h 6858000"/>
              <a:gd name="connsiteX296" fmla="*/ 2619010 w 12192000"/>
              <a:gd name="connsiteY296" fmla="*/ 756417 h 6858000"/>
              <a:gd name="connsiteX297" fmla="*/ 2619784 w 12192000"/>
              <a:gd name="connsiteY297" fmla="*/ 757190 h 6858000"/>
              <a:gd name="connsiteX298" fmla="*/ 2632184 w 12192000"/>
              <a:gd name="connsiteY298" fmla="*/ 757190 h 6858000"/>
              <a:gd name="connsiteX299" fmla="*/ 2632958 w 12192000"/>
              <a:gd name="connsiteY299" fmla="*/ 756417 h 6858000"/>
              <a:gd name="connsiteX300" fmla="*/ 2632958 w 12192000"/>
              <a:gd name="connsiteY300" fmla="*/ 727044 h 6858000"/>
              <a:gd name="connsiteX301" fmla="*/ 2660566 w 12192000"/>
              <a:gd name="connsiteY301" fmla="*/ 681617 h 6858000"/>
              <a:gd name="connsiteX302" fmla="*/ 2659919 w 12192000"/>
              <a:gd name="connsiteY302" fmla="*/ 680448 h 6858000"/>
              <a:gd name="connsiteX303" fmla="*/ 2646132 w 12192000"/>
              <a:gd name="connsiteY303" fmla="*/ 680448 h 6858000"/>
              <a:gd name="connsiteX304" fmla="*/ 2645484 w 12192000"/>
              <a:gd name="connsiteY304" fmla="*/ 680826 h 6858000"/>
              <a:gd name="connsiteX305" fmla="*/ 2626065 w 12192000"/>
              <a:gd name="connsiteY305" fmla="*/ 713220 h 6858000"/>
              <a:gd name="connsiteX306" fmla="*/ 2606537 w 12192000"/>
              <a:gd name="connsiteY306" fmla="*/ 680808 h 6858000"/>
              <a:gd name="connsiteX307" fmla="*/ 2605889 w 12192000"/>
              <a:gd name="connsiteY307" fmla="*/ 680430 h 6858000"/>
              <a:gd name="connsiteX308" fmla="*/ 2522596 w 12192000"/>
              <a:gd name="connsiteY308" fmla="*/ 680430 h 6858000"/>
              <a:gd name="connsiteX309" fmla="*/ 2521822 w 12192000"/>
              <a:gd name="connsiteY309" fmla="*/ 681203 h 6858000"/>
              <a:gd name="connsiteX310" fmla="*/ 2521822 w 12192000"/>
              <a:gd name="connsiteY310" fmla="*/ 692601 h 6858000"/>
              <a:gd name="connsiteX311" fmla="*/ 2522596 w 12192000"/>
              <a:gd name="connsiteY311" fmla="*/ 693373 h 6858000"/>
              <a:gd name="connsiteX312" fmla="*/ 2546191 w 12192000"/>
              <a:gd name="connsiteY312" fmla="*/ 693373 h 6858000"/>
              <a:gd name="connsiteX313" fmla="*/ 2546191 w 12192000"/>
              <a:gd name="connsiteY313" fmla="*/ 756399 h 6858000"/>
              <a:gd name="connsiteX314" fmla="*/ 2546965 w 12192000"/>
              <a:gd name="connsiteY314" fmla="*/ 757172 h 6858000"/>
              <a:gd name="connsiteX315" fmla="*/ 2559365 w 12192000"/>
              <a:gd name="connsiteY315" fmla="*/ 757172 h 6858000"/>
              <a:gd name="connsiteX316" fmla="*/ 2560139 w 12192000"/>
              <a:gd name="connsiteY316" fmla="*/ 756399 h 6858000"/>
              <a:gd name="connsiteX317" fmla="*/ 2560139 w 12192000"/>
              <a:gd name="connsiteY317" fmla="*/ 693373 h 6858000"/>
              <a:gd name="connsiteX318" fmla="*/ 2583734 w 12192000"/>
              <a:gd name="connsiteY318" fmla="*/ 693373 h 6858000"/>
              <a:gd name="connsiteX319" fmla="*/ 2584508 w 12192000"/>
              <a:gd name="connsiteY319" fmla="*/ 692601 h 6858000"/>
              <a:gd name="connsiteX320" fmla="*/ 2584508 w 12192000"/>
              <a:gd name="connsiteY320" fmla="*/ 681203 h 6858000"/>
              <a:gd name="connsiteX321" fmla="*/ 2583734 w 12192000"/>
              <a:gd name="connsiteY321" fmla="*/ 680430 h 6858000"/>
              <a:gd name="connsiteX322" fmla="*/ 2497129 w 12192000"/>
              <a:gd name="connsiteY322" fmla="*/ 680430 h 6858000"/>
              <a:gd name="connsiteX323" fmla="*/ 2496355 w 12192000"/>
              <a:gd name="connsiteY323" fmla="*/ 681203 h 6858000"/>
              <a:gd name="connsiteX324" fmla="*/ 2496355 w 12192000"/>
              <a:gd name="connsiteY324" fmla="*/ 756399 h 6858000"/>
              <a:gd name="connsiteX325" fmla="*/ 2497129 w 12192000"/>
              <a:gd name="connsiteY325" fmla="*/ 757172 h 6858000"/>
              <a:gd name="connsiteX326" fmla="*/ 2509422 w 12192000"/>
              <a:gd name="connsiteY326" fmla="*/ 757172 h 6858000"/>
              <a:gd name="connsiteX327" fmla="*/ 2510196 w 12192000"/>
              <a:gd name="connsiteY327" fmla="*/ 756399 h 6858000"/>
              <a:gd name="connsiteX328" fmla="*/ 2510196 w 12192000"/>
              <a:gd name="connsiteY328" fmla="*/ 681203 h 6858000"/>
              <a:gd name="connsiteX329" fmla="*/ 2509422 w 12192000"/>
              <a:gd name="connsiteY329" fmla="*/ 680430 h 6858000"/>
              <a:gd name="connsiteX330" fmla="*/ 2355019 w 12192000"/>
              <a:gd name="connsiteY330" fmla="*/ 680430 h 6858000"/>
              <a:gd name="connsiteX331" fmla="*/ 2354245 w 12192000"/>
              <a:gd name="connsiteY331" fmla="*/ 681203 h 6858000"/>
              <a:gd name="connsiteX332" fmla="*/ 2354227 w 12192000"/>
              <a:gd name="connsiteY332" fmla="*/ 681221 h 6858000"/>
              <a:gd name="connsiteX333" fmla="*/ 2354227 w 12192000"/>
              <a:gd name="connsiteY333" fmla="*/ 756417 h 6858000"/>
              <a:gd name="connsiteX334" fmla="*/ 2355001 w 12192000"/>
              <a:gd name="connsiteY334" fmla="*/ 757190 h 6858000"/>
              <a:gd name="connsiteX335" fmla="*/ 2367293 w 12192000"/>
              <a:gd name="connsiteY335" fmla="*/ 757190 h 6858000"/>
              <a:gd name="connsiteX336" fmla="*/ 2368067 w 12192000"/>
              <a:gd name="connsiteY336" fmla="*/ 756417 h 6858000"/>
              <a:gd name="connsiteX337" fmla="*/ 2368067 w 12192000"/>
              <a:gd name="connsiteY337" fmla="*/ 728787 h 6858000"/>
              <a:gd name="connsiteX338" fmla="*/ 2378830 w 12192000"/>
              <a:gd name="connsiteY338" fmla="*/ 728787 h 6858000"/>
              <a:gd name="connsiteX339" fmla="*/ 2399563 w 12192000"/>
              <a:gd name="connsiteY339" fmla="*/ 756867 h 6858000"/>
              <a:gd name="connsiteX340" fmla="*/ 2400176 w 12192000"/>
              <a:gd name="connsiteY340" fmla="*/ 757172 h 6858000"/>
              <a:gd name="connsiteX341" fmla="*/ 2415041 w 12192000"/>
              <a:gd name="connsiteY341" fmla="*/ 757172 h 6858000"/>
              <a:gd name="connsiteX342" fmla="*/ 2415653 w 12192000"/>
              <a:gd name="connsiteY342" fmla="*/ 755950 h 6858000"/>
              <a:gd name="connsiteX343" fmla="*/ 2394416 w 12192000"/>
              <a:gd name="connsiteY343" fmla="*/ 727906 h 6858000"/>
              <a:gd name="connsiteX344" fmla="*/ 2413187 w 12192000"/>
              <a:gd name="connsiteY344" fmla="*/ 704663 h 6858000"/>
              <a:gd name="connsiteX345" fmla="*/ 2386191 w 12192000"/>
              <a:gd name="connsiteY345" fmla="*/ 680430 h 6858000"/>
              <a:gd name="connsiteX346" fmla="*/ 2285439 w 12192000"/>
              <a:gd name="connsiteY346" fmla="*/ 680430 h 6858000"/>
              <a:gd name="connsiteX347" fmla="*/ 2285439 w 12192000"/>
              <a:gd name="connsiteY347" fmla="*/ 680448 h 6858000"/>
              <a:gd name="connsiteX348" fmla="*/ 2284666 w 12192000"/>
              <a:gd name="connsiteY348" fmla="*/ 681221 h 6858000"/>
              <a:gd name="connsiteX349" fmla="*/ 2284666 w 12192000"/>
              <a:gd name="connsiteY349" fmla="*/ 756417 h 6858000"/>
              <a:gd name="connsiteX350" fmla="*/ 2285439 w 12192000"/>
              <a:gd name="connsiteY350" fmla="*/ 757190 h 6858000"/>
              <a:gd name="connsiteX351" fmla="*/ 2337795 w 12192000"/>
              <a:gd name="connsiteY351" fmla="*/ 757190 h 6858000"/>
              <a:gd name="connsiteX352" fmla="*/ 2338569 w 12192000"/>
              <a:gd name="connsiteY352" fmla="*/ 756417 h 6858000"/>
              <a:gd name="connsiteX353" fmla="*/ 2338569 w 12192000"/>
              <a:gd name="connsiteY353" fmla="*/ 745128 h 6858000"/>
              <a:gd name="connsiteX354" fmla="*/ 2337795 w 12192000"/>
              <a:gd name="connsiteY354" fmla="*/ 744355 h 6858000"/>
              <a:gd name="connsiteX355" fmla="*/ 2298506 w 12192000"/>
              <a:gd name="connsiteY355" fmla="*/ 744355 h 6858000"/>
              <a:gd name="connsiteX356" fmla="*/ 2298506 w 12192000"/>
              <a:gd name="connsiteY356" fmla="*/ 723754 h 6858000"/>
              <a:gd name="connsiteX357" fmla="*/ 2332648 w 12192000"/>
              <a:gd name="connsiteY357" fmla="*/ 723754 h 6858000"/>
              <a:gd name="connsiteX358" fmla="*/ 2333421 w 12192000"/>
              <a:gd name="connsiteY358" fmla="*/ 722981 h 6858000"/>
              <a:gd name="connsiteX359" fmla="*/ 2333421 w 12192000"/>
              <a:gd name="connsiteY359" fmla="*/ 711799 h 6858000"/>
              <a:gd name="connsiteX360" fmla="*/ 2332648 w 12192000"/>
              <a:gd name="connsiteY360" fmla="*/ 711027 h 6858000"/>
              <a:gd name="connsiteX361" fmla="*/ 2298506 w 12192000"/>
              <a:gd name="connsiteY361" fmla="*/ 711027 h 6858000"/>
              <a:gd name="connsiteX362" fmla="*/ 2298506 w 12192000"/>
              <a:gd name="connsiteY362" fmla="*/ 693266 h 6858000"/>
              <a:gd name="connsiteX363" fmla="*/ 2337795 w 12192000"/>
              <a:gd name="connsiteY363" fmla="*/ 693266 h 6858000"/>
              <a:gd name="connsiteX364" fmla="*/ 2338569 w 12192000"/>
              <a:gd name="connsiteY364" fmla="*/ 692493 h 6858000"/>
              <a:gd name="connsiteX365" fmla="*/ 2338569 w 12192000"/>
              <a:gd name="connsiteY365" fmla="*/ 681203 h 6858000"/>
              <a:gd name="connsiteX366" fmla="*/ 2337795 w 12192000"/>
              <a:gd name="connsiteY366" fmla="*/ 680430 h 6858000"/>
              <a:gd name="connsiteX367" fmla="*/ 2201300 w 12192000"/>
              <a:gd name="connsiteY367" fmla="*/ 680430 h 6858000"/>
              <a:gd name="connsiteX368" fmla="*/ 2200580 w 12192000"/>
              <a:gd name="connsiteY368" fmla="*/ 681473 h 6858000"/>
              <a:gd name="connsiteX369" fmla="*/ 2229197 w 12192000"/>
              <a:gd name="connsiteY369" fmla="*/ 756669 h 6858000"/>
              <a:gd name="connsiteX370" fmla="*/ 2229917 w 12192000"/>
              <a:gd name="connsiteY370" fmla="*/ 757154 h 6858000"/>
              <a:gd name="connsiteX371" fmla="*/ 2244549 w 12192000"/>
              <a:gd name="connsiteY371" fmla="*/ 757154 h 6858000"/>
              <a:gd name="connsiteX372" fmla="*/ 2245269 w 12192000"/>
              <a:gd name="connsiteY372" fmla="*/ 756669 h 6858000"/>
              <a:gd name="connsiteX373" fmla="*/ 2273885 w 12192000"/>
              <a:gd name="connsiteY373" fmla="*/ 681473 h 6858000"/>
              <a:gd name="connsiteX374" fmla="*/ 2273165 w 12192000"/>
              <a:gd name="connsiteY374" fmla="*/ 680430 h 6858000"/>
              <a:gd name="connsiteX375" fmla="*/ 2260099 w 12192000"/>
              <a:gd name="connsiteY375" fmla="*/ 680430 h 6858000"/>
              <a:gd name="connsiteX376" fmla="*/ 2259379 w 12192000"/>
              <a:gd name="connsiteY376" fmla="*/ 680934 h 6858000"/>
              <a:gd name="connsiteX377" fmla="*/ 2237170 w 12192000"/>
              <a:gd name="connsiteY377" fmla="*/ 740724 h 6858000"/>
              <a:gd name="connsiteX378" fmla="*/ 2215069 w 12192000"/>
              <a:gd name="connsiteY378" fmla="*/ 680934 h 6858000"/>
              <a:gd name="connsiteX379" fmla="*/ 2214349 w 12192000"/>
              <a:gd name="connsiteY379" fmla="*/ 680430 h 6858000"/>
              <a:gd name="connsiteX380" fmla="*/ 2176679 w 12192000"/>
              <a:gd name="connsiteY380" fmla="*/ 680430 h 6858000"/>
              <a:gd name="connsiteX381" fmla="*/ 2175905 w 12192000"/>
              <a:gd name="connsiteY381" fmla="*/ 681203 h 6858000"/>
              <a:gd name="connsiteX382" fmla="*/ 2175905 w 12192000"/>
              <a:gd name="connsiteY382" fmla="*/ 756399 h 6858000"/>
              <a:gd name="connsiteX383" fmla="*/ 2176679 w 12192000"/>
              <a:gd name="connsiteY383" fmla="*/ 757172 h 6858000"/>
              <a:gd name="connsiteX384" fmla="*/ 2188972 w 12192000"/>
              <a:gd name="connsiteY384" fmla="*/ 757172 h 6858000"/>
              <a:gd name="connsiteX385" fmla="*/ 2189746 w 12192000"/>
              <a:gd name="connsiteY385" fmla="*/ 756399 h 6858000"/>
              <a:gd name="connsiteX386" fmla="*/ 2189746 w 12192000"/>
              <a:gd name="connsiteY386" fmla="*/ 681203 h 6858000"/>
              <a:gd name="connsiteX387" fmla="*/ 2188972 w 12192000"/>
              <a:gd name="connsiteY387" fmla="*/ 680430 h 6858000"/>
              <a:gd name="connsiteX388" fmla="*/ 2010218 w 12192000"/>
              <a:gd name="connsiteY388" fmla="*/ 680430 h 6858000"/>
              <a:gd name="connsiteX389" fmla="*/ 2009444 w 12192000"/>
              <a:gd name="connsiteY389" fmla="*/ 681203 h 6858000"/>
              <a:gd name="connsiteX390" fmla="*/ 2009444 w 12192000"/>
              <a:gd name="connsiteY390" fmla="*/ 726468 h 6858000"/>
              <a:gd name="connsiteX391" fmla="*/ 2041606 w 12192000"/>
              <a:gd name="connsiteY391" fmla="*/ 758485 h 6858000"/>
              <a:gd name="connsiteX392" fmla="*/ 2073768 w 12192000"/>
              <a:gd name="connsiteY392" fmla="*/ 726468 h 6858000"/>
              <a:gd name="connsiteX393" fmla="*/ 2073768 w 12192000"/>
              <a:gd name="connsiteY393" fmla="*/ 681203 h 6858000"/>
              <a:gd name="connsiteX394" fmla="*/ 2072994 w 12192000"/>
              <a:gd name="connsiteY394" fmla="*/ 680430 h 6858000"/>
              <a:gd name="connsiteX395" fmla="*/ 2060594 w 12192000"/>
              <a:gd name="connsiteY395" fmla="*/ 680430 h 6858000"/>
              <a:gd name="connsiteX396" fmla="*/ 2059820 w 12192000"/>
              <a:gd name="connsiteY396" fmla="*/ 681203 h 6858000"/>
              <a:gd name="connsiteX397" fmla="*/ 2059820 w 12192000"/>
              <a:gd name="connsiteY397" fmla="*/ 725048 h 6858000"/>
              <a:gd name="connsiteX398" fmla="*/ 2041606 w 12192000"/>
              <a:gd name="connsiteY398" fmla="*/ 745434 h 6858000"/>
              <a:gd name="connsiteX399" fmla="*/ 2023285 w 12192000"/>
              <a:gd name="connsiteY399" fmla="*/ 725048 h 6858000"/>
              <a:gd name="connsiteX400" fmla="*/ 2023285 w 12192000"/>
              <a:gd name="connsiteY400" fmla="*/ 681203 h 6858000"/>
              <a:gd name="connsiteX401" fmla="*/ 2022511 w 12192000"/>
              <a:gd name="connsiteY401" fmla="*/ 680430 h 6858000"/>
              <a:gd name="connsiteX402" fmla="*/ 2144427 w 12192000"/>
              <a:gd name="connsiteY402" fmla="*/ 680412 h 6858000"/>
              <a:gd name="connsiteX403" fmla="*/ 2143654 w 12192000"/>
              <a:gd name="connsiteY403" fmla="*/ 681186 h 6858000"/>
              <a:gd name="connsiteX404" fmla="*/ 2143654 w 12192000"/>
              <a:gd name="connsiteY404" fmla="*/ 734468 h 6858000"/>
              <a:gd name="connsiteX405" fmla="*/ 2105588 w 12192000"/>
              <a:gd name="connsiteY405" fmla="*/ 680754 h 6858000"/>
              <a:gd name="connsiteX406" fmla="*/ 2104958 w 12192000"/>
              <a:gd name="connsiteY406" fmla="*/ 680430 h 6858000"/>
              <a:gd name="connsiteX407" fmla="*/ 2091964 w 12192000"/>
              <a:gd name="connsiteY407" fmla="*/ 680430 h 6858000"/>
              <a:gd name="connsiteX408" fmla="*/ 2091190 w 12192000"/>
              <a:gd name="connsiteY408" fmla="*/ 681203 h 6858000"/>
              <a:gd name="connsiteX409" fmla="*/ 2091190 w 12192000"/>
              <a:gd name="connsiteY409" fmla="*/ 756399 h 6858000"/>
              <a:gd name="connsiteX410" fmla="*/ 2091964 w 12192000"/>
              <a:gd name="connsiteY410" fmla="*/ 757172 h 6858000"/>
              <a:gd name="connsiteX411" fmla="*/ 2104256 w 12192000"/>
              <a:gd name="connsiteY411" fmla="*/ 757172 h 6858000"/>
              <a:gd name="connsiteX412" fmla="*/ 2105030 w 12192000"/>
              <a:gd name="connsiteY412" fmla="*/ 756399 h 6858000"/>
              <a:gd name="connsiteX413" fmla="*/ 2105030 w 12192000"/>
              <a:gd name="connsiteY413" fmla="*/ 703009 h 6858000"/>
              <a:gd name="connsiteX414" fmla="*/ 2143095 w 12192000"/>
              <a:gd name="connsiteY414" fmla="*/ 756831 h 6858000"/>
              <a:gd name="connsiteX415" fmla="*/ 2143725 w 12192000"/>
              <a:gd name="connsiteY415" fmla="*/ 757154 h 6858000"/>
              <a:gd name="connsiteX416" fmla="*/ 2156720 w 12192000"/>
              <a:gd name="connsiteY416" fmla="*/ 757154 h 6858000"/>
              <a:gd name="connsiteX417" fmla="*/ 2157494 w 12192000"/>
              <a:gd name="connsiteY417" fmla="*/ 756381 h 6858000"/>
              <a:gd name="connsiteX418" fmla="*/ 2157494 w 12192000"/>
              <a:gd name="connsiteY418" fmla="*/ 681186 h 6858000"/>
              <a:gd name="connsiteX419" fmla="*/ 2156720 w 12192000"/>
              <a:gd name="connsiteY419" fmla="*/ 680412 h 6858000"/>
              <a:gd name="connsiteX420" fmla="*/ 2453898 w 12192000"/>
              <a:gd name="connsiteY420" fmla="*/ 679118 h 6858000"/>
              <a:gd name="connsiteX421" fmla="*/ 2425696 w 12192000"/>
              <a:gd name="connsiteY421" fmla="*/ 702128 h 6858000"/>
              <a:gd name="connsiteX422" fmla="*/ 2444575 w 12192000"/>
              <a:gd name="connsiteY422" fmla="*/ 722298 h 6858000"/>
              <a:gd name="connsiteX423" fmla="*/ 2458074 w 12192000"/>
              <a:gd name="connsiteY423" fmla="*/ 725480 h 6858000"/>
              <a:gd name="connsiteX424" fmla="*/ 2469592 w 12192000"/>
              <a:gd name="connsiteY424" fmla="*/ 735457 h 6858000"/>
              <a:gd name="connsiteX425" fmla="*/ 2454996 w 12192000"/>
              <a:gd name="connsiteY425" fmla="*/ 745865 h 6858000"/>
              <a:gd name="connsiteX426" fmla="*/ 2432895 w 12192000"/>
              <a:gd name="connsiteY426" fmla="*/ 737883 h 6858000"/>
              <a:gd name="connsiteX427" fmla="*/ 2431833 w 12192000"/>
              <a:gd name="connsiteY427" fmla="*/ 738045 h 6858000"/>
              <a:gd name="connsiteX428" fmla="*/ 2424708 w 12192000"/>
              <a:gd name="connsiteY428" fmla="*/ 747678 h 6858000"/>
              <a:gd name="connsiteX429" fmla="*/ 2424706 w 12192000"/>
              <a:gd name="connsiteY429" fmla="*/ 747663 h 6858000"/>
              <a:gd name="connsiteX430" fmla="*/ 2424706 w 12192000"/>
              <a:gd name="connsiteY430" fmla="*/ 747681 h 6858000"/>
              <a:gd name="connsiteX431" fmla="*/ 2424708 w 12192000"/>
              <a:gd name="connsiteY431" fmla="*/ 747678 h 6858000"/>
              <a:gd name="connsiteX432" fmla="*/ 2424850 w 12192000"/>
              <a:gd name="connsiteY432" fmla="*/ 748741 h 6858000"/>
              <a:gd name="connsiteX433" fmla="*/ 2454547 w 12192000"/>
              <a:gd name="connsiteY433" fmla="*/ 758466 h 6858000"/>
              <a:gd name="connsiteX434" fmla="*/ 2483631 w 12192000"/>
              <a:gd name="connsiteY434" fmla="*/ 734468 h 6858000"/>
              <a:gd name="connsiteX435" fmla="*/ 2464859 w 12192000"/>
              <a:gd name="connsiteY435" fmla="*/ 713867 h 6858000"/>
              <a:gd name="connsiteX436" fmla="*/ 2451361 w 12192000"/>
              <a:gd name="connsiteY436" fmla="*/ 710685 h 6858000"/>
              <a:gd name="connsiteX437" fmla="*/ 2439626 w 12192000"/>
              <a:gd name="connsiteY437" fmla="*/ 701265 h 6858000"/>
              <a:gd name="connsiteX438" fmla="*/ 2453682 w 12192000"/>
              <a:gd name="connsiteY438" fmla="*/ 691612 h 6858000"/>
              <a:gd name="connsiteX439" fmla="*/ 2472436 w 12192000"/>
              <a:gd name="connsiteY439" fmla="*/ 699000 h 6858000"/>
              <a:gd name="connsiteX440" fmla="*/ 2473498 w 12192000"/>
              <a:gd name="connsiteY440" fmla="*/ 698964 h 6858000"/>
              <a:gd name="connsiteX441" fmla="*/ 2481471 w 12192000"/>
              <a:gd name="connsiteY441" fmla="*/ 690425 h 6858000"/>
              <a:gd name="connsiteX442" fmla="*/ 2481435 w 12192000"/>
              <a:gd name="connsiteY442" fmla="*/ 689329 h 6858000"/>
              <a:gd name="connsiteX443" fmla="*/ 2453898 w 12192000"/>
              <a:gd name="connsiteY443" fmla="*/ 679118 h 6858000"/>
              <a:gd name="connsiteX444" fmla="*/ 1894168 w 12192000"/>
              <a:gd name="connsiteY444" fmla="*/ 679118 h 6858000"/>
              <a:gd name="connsiteX445" fmla="*/ 1893394 w 12192000"/>
              <a:gd name="connsiteY445" fmla="*/ 679891 h 6858000"/>
              <a:gd name="connsiteX446" fmla="*/ 1893394 w 12192000"/>
              <a:gd name="connsiteY446" fmla="*/ 1016178 h 6858000"/>
              <a:gd name="connsiteX447" fmla="*/ 1894168 w 12192000"/>
              <a:gd name="connsiteY447" fmla="*/ 1016951 h 6858000"/>
              <a:gd name="connsiteX448" fmla="*/ 1902825 w 12192000"/>
              <a:gd name="connsiteY448" fmla="*/ 1016951 h 6858000"/>
              <a:gd name="connsiteX449" fmla="*/ 1903599 w 12192000"/>
              <a:gd name="connsiteY449" fmla="*/ 1016178 h 6858000"/>
              <a:gd name="connsiteX450" fmla="*/ 1903599 w 12192000"/>
              <a:gd name="connsiteY450" fmla="*/ 679891 h 6858000"/>
              <a:gd name="connsiteX451" fmla="*/ 1902825 w 12192000"/>
              <a:gd name="connsiteY451" fmla="*/ 679118 h 6858000"/>
              <a:gd name="connsiteX452" fmla="*/ 1639127 w 12192000"/>
              <a:gd name="connsiteY452" fmla="*/ 679099 h 6858000"/>
              <a:gd name="connsiteX453" fmla="*/ 1555658 w 12192000"/>
              <a:gd name="connsiteY453" fmla="*/ 762569 h 6858000"/>
              <a:gd name="connsiteX454" fmla="*/ 1555658 w 12192000"/>
              <a:gd name="connsiteY454" fmla="*/ 933425 h 6858000"/>
              <a:gd name="connsiteX455" fmla="*/ 1639127 w 12192000"/>
              <a:gd name="connsiteY455" fmla="*/ 1016894 h 6858000"/>
              <a:gd name="connsiteX456" fmla="*/ 1786901 w 12192000"/>
              <a:gd name="connsiteY456" fmla="*/ 1016894 h 6858000"/>
              <a:gd name="connsiteX457" fmla="*/ 1790281 w 12192000"/>
              <a:gd name="connsiteY457" fmla="*/ 1013516 h 6858000"/>
              <a:gd name="connsiteX458" fmla="*/ 1790281 w 12192000"/>
              <a:gd name="connsiteY458" fmla="*/ 956629 h 6858000"/>
              <a:gd name="connsiteX459" fmla="*/ 1786901 w 12192000"/>
              <a:gd name="connsiteY459" fmla="*/ 953251 h 6858000"/>
              <a:gd name="connsiteX460" fmla="*/ 1639127 w 12192000"/>
              <a:gd name="connsiteY460" fmla="*/ 953251 h 6858000"/>
              <a:gd name="connsiteX461" fmla="*/ 1623216 w 12192000"/>
              <a:gd name="connsiteY461" fmla="*/ 937340 h 6858000"/>
              <a:gd name="connsiteX462" fmla="*/ 1623216 w 12192000"/>
              <a:gd name="connsiteY462" fmla="*/ 878840 h 6858000"/>
              <a:gd name="connsiteX463" fmla="*/ 1770990 w 12192000"/>
              <a:gd name="connsiteY463" fmla="*/ 878840 h 6858000"/>
              <a:gd name="connsiteX464" fmla="*/ 1774369 w 12192000"/>
              <a:gd name="connsiteY464" fmla="*/ 875462 h 6858000"/>
              <a:gd name="connsiteX465" fmla="*/ 1774369 w 12192000"/>
              <a:gd name="connsiteY465" fmla="*/ 818574 h 6858000"/>
              <a:gd name="connsiteX466" fmla="*/ 1770990 w 12192000"/>
              <a:gd name="connsiteY466" fmla="*/ 815197 h 6858000"/>
              <a:gd name="connsiteX467" fmla="*/ 1623216 w 12192000"/>
              <a:gd name="connsiteY467" fmla="*/ 815197 h 6858000"/>
              <a:gd name="connsiteX468" fmla="*/ 1623216 w 12192000"/>
              <a:gd name="connsiteY468" fmla="*/ 758654 h 6858000"/>
              <a:gd name="connsiteX469" fmla="*/ 1639127 w 12192000"/>
              <a:gd name="connsiteY469" fmla="*/ 742743 h 6858000"/>
              <a:gd name="connsiteX470" fmla="*/ 1786901 w 12192000"/>
              <a:gd name="connsiteY470" fmla="*/ 742743 h 6858000"/>
              <a:gd name="connsiteX471" fmla="*/ 1790281 w 12192000"/>
              <a:gd name="connsiteY471" fmla="*/ 739366 h 6858000"/>
              <a:gd name="connsiteX472" fmla="*/ 1790281 w 12192000"/>
              <a:gd name="connsiteY472" fmla="*/ 682477 h 6858000"/>
              <a:gd name="connsiteX473" fmla="*/ 1786901 w 12192000"/>
              <a:gd name="connsiteY473" fmla="*/ 679099 h 6858000"/>
              <a:gd name="connsiteX474" fmla="*/ 1269942 w 12192000"/>
              <a:gd name="connsiteY474" fmla="*/ 679099 h 6858000"/>
              <a:gd name="connsiteX475" fmla="*/ 1266565 w 12192000"/>
              <a:gd name="connsiteY475" fmla="*/ 682478 h 6858000"/>
              <a:gd name="connsiteX476" fmla="*/ 1266565 w 12192000"/>
              <a:gd name="connsiteY476" fmla="*/ 1013516 h 6858000"/>
              <a:gd name="connsiteX477" fmla="*/ 1269942 w 12192000"/>
              <a:gd name="connsiteY477" fmla="*/ 1016894 h 6858000"/>
              <a:gd name="connsiteX478" fmla="*/ 1330745 w 12192000"/>
              <a:gd name="connsiteY478" fmla="*/ 1016894 h 6858000"/>
              <a:gd name="connsiteX479" fmla="*/ 1334123 w 12192000"/>
              <a:gd name="connsiteY479" fmla="*/ 1013516 h 6858000"/>
              <a:gd name="connsiteX480" fmla="*/ 1334123 w 12192000"/>
              <a:gd name="connsiteY480" fmla="*/ 906781 h 6858000"/>
              <a:gd name="connsiteX481" fmla="*/ 1400228 w 12192000"/>
              <a:gd name="connsiteY481" fmla="*/ 907083 h 6858000"/>
              <a:gd name="connsiteX482" fmla="*/ 1467002 w 12192000"/>
              <a:gd name="connsiteY482" fmla="*/ 1014503 h 6858000"/>
              <a:gd name="connsiteX483" fmla="*/ 1471307 w 12192000"/>
              <a:gd name="connsiteY483" fmla="*/ 1016894 h 6858000"/>
              <a:gd name="connsiteX484" fmla="*/ 1535992 w 12192000"/>
              <a:gd name="connsiteY484" fmla="*/ 1016894 h 6858000"/>
              <a:gd name="connsiteX485" fmla="*/ 1538861 w 12192000"/>
              <a:gd name="connsiteY485" fmla="*/ 1011733 h 6858000"/>
              <a:gd name="connsiteX486" fmla="*/ 1467097 w 12192000"/>
              <a:gd name="connsiteY486" fmla="*/ 896288 h 6858000"/>
              <a:gd name="connsiteX487" fmla="*/ 1533190 w 12192000"/>
              <a:gd name="connsiteY487" fmla="*/ 791395 h 6858000"/>
              <a:gd name="connsiteX488" fmla="*/ 1417002 w 12192000"/>
              <a:gd name="connsiteY488" fmla="*/ 679099 h 6858000"/>
              <a:gd name="connsiteX489" fmla="*/ 519316 w 12192000"/>
              <a:gd name="connsiteY489" fmla="*/ 679099 h 6858000"/>
              <a:gd name="connsiteX490" fmla="*/ 515938 w 12192000"/>
              <a:gd name="connsiteY490" fmla="*/ 682478 h 6858000"/>
              <a:gd name="connsiteX491" fmla="*/ 515938 w 12192000"/>
              <a:gd name="connsiteY491" fmla="*/ 1013516 h 6858000"/>
              <a:gd name="connsiteX492" fmla="*/ 519316 w 12192000"/>
              <a:gd name="connsiteY492" fmla="*/ 1016894 h 6858000"/>
              <a:gd name="connsiteX493" fmla="*/ 580119 w 12192000"/>
              <a:gd name="connsiteY493" fmla="*/ 1016894 h 6858000"/>
              <a:gd name="connsiteX494" fmla="*/ 583496 w 12192000"/>
              <a:gd name="connsiteY494" fmla="*/ 1013516 h 6858000"/>
              <a:gd name="connsiteX495" fmla="*/ 583496 w 12192000"/>
              <a:gd name="connsiteY495" fmla="*/ 784845 h 6858000"/>
              <a:gd name="connsiteX496" fmla="*/ 674227 w 12192000"/>
              <a:gd name="connsiteY496" fmla="*/ 960597 h 6858000"/>
              <a:gd name="connsiteX497" fmla="*/ 712413 w 12192000"/>
              <a:gd name="connsiteY497" fmla="*/ 960597 h 6858000"/>
              <a:gd name="connsiteX498" fmla="*/ 803634 w 12192000"/>
              <a:gd name="connsiteY498" fmla="*/ 784845 h 6858000"/>
              <a:gd name="connsiteX499" fmla="*/ 803634 w 12192000"/>
              <a:gd name="connsiteY499" fmla="*/ 1013516 h 6858000"/>
              <a:gd name="connsiteX500" fmla="*/ 807012 w 12192000"/>
              <a:gd name="connsiteY500" fmla="*/ 1016894 h 6858000"/>
              <a:gd name="connsiteX501" fmla="*/ 867814 w 12192000"/>
              <a:gd name="connsiteY501" fmla="*/ 1016894 h 6858000"/>
              <a:gd name="connsiteX502" fmla="*/ 871192 w 12192000"/>
              <a:gd name="connsiteY502" fmla="*/ 1013516 h 6858000"/>
              <a:gd name="connsiteX503" fmla="*/ 871192 w 12192000"/>
              <a:gd name="connsiteY503" fmla="*/ 682478 h 6858000"/>
              <a:gd name="connsiteX504" fmla="*/ 867814 w 12192000"/>
              <a:gd name="connsiteY504" fmla="*/ 679099 h 6858000"/>
              <a:gd name="connsiteX505" fmla="*/ 791052 w 12192000"/>
              <a:gd name="connsiteY505" fmla="*/ 679099 h 6858000"/>
              <a:gd name="connsiteX506" fmla="*/ 786551 w 12192000"/>
              <a:gd name="connsiteY506" fmla="*/ 681839 h 6858000"/>
              <a:gd name="connsiteX507" fmla="*/ 693810 w 12192000"/>
              <a:gd name="connsiteY507" fmla="*/ 861154 h 6858000"/>
              <a:gd name="connsiteX508" fmla="*/ 601556 w 12192000"/>
              <a:gd name="connsiteY508" fmla="*/ 681848 h 6858000"/>
              <a:gd name="connsiteX509" fmla="*/ 597051 w 12192000"/>
              <a:gd name="connsiteY509" fmla="*/ 679099 h 6858000"/>
              <a:gd name="connsiteX510" fmla="*/ 1068878 w 12192000"/>
              <a:gd name="connsiteY510" fmla="*/ 674636 h 6858000"/>
              <a:gd name="connsiteX511" fmla="*/ 895517 w 12192000"/>
              <a:gd name="connsiteY511" fmla="*/ 847997 h 6858000"/>
              <a:gd name="connsiteX512" fmla="*/ 897163 w 12192000"/>
              <a:gd name="connsiteY512" fmla="*/ 871884 h 6858000"/>
              <a:gd name="connsiteX513" fmla="*/ 961920 w 12192000"/>
              <a:gd name="connsiteY513" fmla="*/ 871884 h 6858000"/>
              <a:gd name="connsiteX514" fmla="*/ 959280 w 12192000"/>
              <a:gd name="connsiteY514" fmla="*/ 847997 h 6858000"/>
              <a:gd name="connsiteX515" fmla="*/ 1068878 w 12192000"/>
              <a:gd name="connsiteY515" fmla="*/ 738397 h 6858000"/>
              <a:gd name="connsiteX516" fmla="*/ 1178479 w 12192000"/>
              <a:gd name="connsiteY516" fmla="*/ 847997 h 6858000"/>
              <a:gd name="connsiteX517" fmla="*/ 1175836 w 12192000"/>
              <a:gd name="connsiteY517" fmla="*/ 871884 h 6858000"/>
              <a:gd name="connsiteX518" fmla="*/ 1240594 w 12192000"/>
              <a:gd name="connsiteY518" fmla="*/ 871884 h 6858000"/>
              <a:gd name="connsiteX519" fmla="*/ 1242240 w 12192000"/>
              <a:gd name="connsiteY519" fmla="*/ 847997 h 6858000"/>
              <a:gd name="connsiteX520" fmla="*/ 1068878 w 12192000"/>
              <a:gd name="connsiteY520" fmla="*/ 674636 h 6858000"/>
              <a:gd name="connsiteX521" fmla="*/ 1075294 w 12192000"/>
              <a:gd name="connsiteY521" fmla="*/ 544446 h 6858000"/>
              <a:gd name="connsiteX522" fmla="*/ 1090876 w 12192000"/>
              <a:gd name="connsiteY522" fmla="*/ 588594 h 6858000"/>
              <a:gd name="connsiteX523" fmla="*/ 1059711 w 12192000"/>
              <a:gd name="connsiteY523" fmla="*/ 588594 h 6858000"/>
              <a:gd name="connsiteX524" fmla="*/ 799860 w 12192000"/>
              <a:gd name="connsiteY524" fmla="*/ 538560 h 6858000"/>
              <a:gd name="connsiteX525" fmla="*/ 835525 w 12192000"/>
              <a:gd name="connsiteY525" fmla="*/ 574571 h 6858000"/>
              <a:gd name="connsiteX526" fmla="*/ 799860 w 12192000"/>
              <a:gd name="connsiteY526" fmla="*/ 610583 h 6858000"/>
              <a:gd name="connsiteX527" fmla="*/ 764194 w 12192000"/>
              <a:gd name="connsiteY527" fmla="*/ 574571 h 6858000"/>
              <a:gd name="connsiteX528" fmla="*/ 799860 w 12192000"/>
              <a:gd name="connsiteY528" fmla="*/ 538560 h 6858000"/>
              <a:gd name="connsiteX529" fmla="*/ 1061464 w 12192000"/>
              <a:gd name="connsiteY529" fmla="*/ 514840 h 6858000"/>
              <a:gd name="connsiteX530" fmla="*/ 1059097 w 12192000"/>
              <a:gd name="connsiteY530" fmla="*/ 516480 h 6858000"/>
              <a:gd name="connsiteX531" fmla="*/ 1015512 w 12192000"/>
              <a:gd name="connsiteY531" fmla="*/ 632593 h 6858000"/>
              <a:gd name="connsiteX532" fmla="*/ 1016695 w 12192000"/>
              <a:gd name="connsiteY532" fmla="*/ 634302 h 6858000"/>
              <a:gd name="connsiteX533" fmla="*/ 1041825 w 12192000"/>
              <a:gd name="connsiteY533" fmla="*/ 634302 h 6858000"/>
              <a:gd name="connsiteX534" fmla="*/ 1044208 w 12192000"/>
              <a:gd name="connsiteY534" fmla="*/ 632620 h 6858000"/>
              <a:gd name="connsiteX535" fmla="*/ 1051055 w 12192000"/>
              <a:gd name="connsiteY535" fmla="*/ 613353 h 6858000"/>
              <a:gd name="connsiteX536" fmla="*/ 1099532 w 12192000"/>
              <a:gd name="connsiteY536" fmla="*/ 613353 h 6858000"/>
              <a:gd name="connsiteX537" fmla="*/ 1106379 w 12192000"/>
              <a:gd name="connsiteY537" fmla="*/ 632620 h 6858000"/>
              <a:gd name="connsiteX538" fmla="*/ 1108762 w 12192000"/>
              <a:gd name="connsiteY538" fmla="*/ 634302 h 6858000"/>
              <a:gd name="connsiteX539" fmla="*/ 1134583 w 12192000"/>
              <a:gd name="connsiteY539" fmla="*/ 634302 h 6858000"/>
              <a:gd name="connsiteX540" fmla="*/ 1135766 w 12192000"/>
              <a:gd name="connsiteY540" fmla="*/ 632592 h 6858000"/>
              <a:gd name="connsiteX541" fmla="*/ 1092012 w 12192000"/>
              <a:gd name="connsiteY541" fmla="*/ 516477 h 6858000"/>
              <a:gd name="connsiteX542" fmla="*/ 1089646 w 12192000"/>
              <a:gd name="connsiteY542" fmla="*/ 514840 h 6858000"/>
              <a:gd name="connsiteX543" fmla="*/ 877639 w 12192000"/>
              <a:gd name="connsiteY543" fmla="*/ 514840 h 6858000"/>
              <a:gd name="connsiteX544" fmla="*/ 876376 w 12192000"/>
              <a:gd name="connsiteY544" fmla="*/ 516104 h 6858000"/>
              <a:gd name="connsiteX545" fmla="*/ 876376 w 12192000"/>
              <a:gd name="connsiteY545" fmla="*/ 633038 h 6858000"/>
              <a:gd name="connsiteX546" fmla="*/ 877639 w 12192000"/>
              <a:gd name="connsiteY546" fmla="*/ 634302 h 6858000"/>
              <a:gd name="connsiteX547" fmla="*/ 901946 w 12192000"/>
              <a:gd name="connsiteY547" fmla="*/ 634302 h 6858000"/>
              <a:gd name="connsiteX548" fmla="*/ 903210 w 12192000"/>
              <a:gd name="connsiteY548" fmla="*/ 633038 h 6858000"/>
              <a:gd name="connsiteX549" fmla="*/ 903210 w 12192000"/>
              <a:gd name="connsiteY549" fmla="*/ 557604 h 6858000"/>
              <a:gd name="connsiteX550" fmla="*/ 933335 w 12192000"/>
              <a:gd name="connsiteY550" fmla="*/ 614218 h 6858000"/>
              <a:gd name="connsiteX551" fmla="*/ 948571 w 12192000"/>
              <a:gd name="connsiteY551" fmla="*/ 614218 h 6858000"/>
              <a:gd name="connsiteX552" fmla="*/ 978696 w 12192000"/>
              <a:gd name="connsiteY552" fmla="*/ 557604 h 6858000"/>
              <a:gd name="connsiteX553" fmla="*/ 978696 w 12192000"/>
              <a:gd name="connsiteY553" fmla="*/ 633038 h 6858000"/>
              <a:gd name="connsiteX554" fmla="*/ 979960 w 12192000"/>
              <a:gd name="connsiteY554" fmla="*/ 634302 h 6858000"/>
              <a:gd name="connsiteX555" fmla="*/ 1004267 w 12192000"/>
              <a:gd name="connsiteY555" fmla="*/ 634302 h 6858000"/>
              <a:gd name="connsiteX556" fmla="*/ 1005532 w 12192000"/>
              <a:gd name="connsiteY556" fmla="*/ 633038 h 6858000"/>
              <a:gd name="connsiteX557" fmla="*/ 1005532 w 12192000"/>
              <a:gd name="connsiteY557" fmla="*/ 516104 h 6858000"/>
              <a:gd name="connsiteX558" fmla="*/ 1004267 w 12192000"/>
              <a:gd name="connsiteY558" fmla="*/ 514840 h 6858000"/>
              <a:gd name="connsiteX559" fmla="*/ 974321 w 12192000"/>
              <a:gd name="connsiteY559" fmla="*/ 514840 h 6858000"/>
              <a:gd name="connsiteX560" fmla="*/ 972094 w 12192000"/>
              <a:gd name="connsiteY560" fmla="*/ 516173 h 6858000"/>
              <a:gd name="connsiteX561" fmla="*/ 941126 w 12192000"/>
              <a:gd name="connsiteY561" fmla="*/ 573878 h 6858000"/>
              <a:gd name="connsiteX562" fmla="*/ 910330 w 12192000"/>
              <a:gd name="connsiteY562" fmla="*/ 516178 h 6858000"/>
              <a:gd name="connsiteX563" fmla="*/ 908101 w 12192000"/>
              <a:gd name="connsiteY563" fmla="*/ 514840 h 6858000"/>
              <a:gd name="connsiteX564" fmla="*/ 622806 w 12192000"/>
              <a:gd name="connsiteY564" fmla="*/ 514840 h 6858000"/>
              <a:gd name="connsiteX565" fmla="*/ 621542 w 12192000"/>
              <a:gd name="connsiteY565" fmla="*/ 516104 h 6858000"/>
              <a:gd name="connsiteX566" fmla="*/ 621542 w 12192000"/>
              <a:gd name="connsiteY566" fmla="*/ 633038 h 6858000"/>
              <a:gd name="connsiteX567" fmla="*/ 622806 w 12192000"/>
              <a:gd name="connsiteY567" fmla="*/ 634302 h 6858000"/>
              <a:gd name="connsiteX568" fmla="*/ 647113 w 12192000"/>
              <a:gd name="connsiteY568" fmla="*/ 634302 h 6858000"/>
              <a:gd name="connsiteX569" fmla="*/ 648377 w 12192000"/>
              <a:gd name="connsiteY569" fmla="*/ 633038 h 6858000"/>
              <a:gd name="connsiteX570" fmla="*/ 648377 w 12192000"/>
              <a:gd name="connsiteY570" fmla="*/ 586863 h 6858000"/>
              <a:gd name="connsiteX571" fmla="*/ 696335 w 12192000"/>
              <a:gd name="connsiteY571" fmla="*/ 586863 h 6858000"/>
              <a:gd name="connsiteX572" fmla="*/ 696335 w 12192000"/>
              <a:gd name="connsiteY572" fmla="*/ 633038 h 6858000"/>
              <a:gd name="connsiteX573" fmla="*/ 697598 w 12192000"/>
              <a:gd name="connsiteY573" fmla="*/ 634302 h 6858000"/>
              <a:gd name="connsiteX574" fmla="*/ 721905 w 12192000"/>
              <a:gd name="connsiteY574" fmla="*/ 634302 h 6858000"/>
              <a:gd name="connsiteX575" fmla="*/ 723171 w 12192000"/>
              <a:gd name="connsiteY575" fmla="*/ 633038 h 6858000"/>
              <a:gd name="connsiteX576" fmla="*/ 723171 w 12192000"/>
              <a:gd name="connsiteY576" fmla="*/ 516104 h 6858000"/>
              <a:gd name="connsiteX577" fmla="*/ 721905 w 12192000"/>
              <a:gd name="connsiteY577" fmla="*/ 514840 h 6858000"/>
              <a:gd name="connsiteX578" fmla="*/ 697598 w 12192000"/>
              <a:gd name="connsiteY578" fmla="*/ 514840 h 6858000"/>
              <a:gd name="connsiteX579" fmla="*/ 696335 w 12192000"/>
              <a:gd name="connsiteY579" fmla="*/ 516104 h 6858000"/>
              <a:gd name="connsiteX580" fmla="*/ 696335 w 12192000"/>
              <a:gd name="connsiteY580" fmla="*/ 561586 h 6858000"/>
              <a:gd name="connsiteX581" fmla="*/ 648377 w 12192000"/>
              <a:gd name="connsiteY581" fmla="*/ 561586 h 6858000"/>
              <a:gd name="connsiteX582" fmla="*/ 648377 w 12192000"/>
              <a:gd name="connsiteY582" fmla="*/ 516104 h 6858000"/>
              <a:gd name="connsiteX583" fmla="*/ 647113 w 12192000"/>
              <a:gd name="connsiteY583" fmla="*/ 514840 h 6858000"/>
              <a:gd name="connsiteX584" fmla="*/ 517202 w 12192000"/>
              <a:gd name="connsiteY584" fmla="*/ 514840 h 6858000"/>
              <a:gd name="connsiteX585" fmla="*/ 515938 w 12192000"/>
              <a:gd name="connsiteY585" fmla="*/ 516104 h 6858000"/>
              <a:gd name="connsiteX586" fmla="*/ 515938 w 12192000"/>
              <a:gd name="connsiteY586" fmla="*/ 538854 h 6858000"/>
              <a:gd name="connsiteX587" fmla="*/ 517202 w 12192000"/>
              <a:gd name="connsiteY587" fmla="*/ 540118 h 6858000"/>
              <a:gd name="connsiteX588" fmla="*/ 549180 w 12192000"/>
              <a:gd name="connsiteY588" fmla="*/ 540118 h 6858000"/>
              <a:gd name="connsiteX589" fmla="*/ 549180 w 12192000"/>
              <a:gd name="connsiteY589" fmla="*/ 633038 h 6858000"/>
              <a:gd name="connsiteX590" fmla="*/ 550444 w 12192000"/>
              <a:gd name="connsiteY590" fmla="*/ 634302 h 6858000"/>
              <a:gd name="connsiteX591" fmla="*/ 574751 w 12192000"/>
              <a:gd name="connsiteY591" fmla="*/ 634302 h 6858000"/>
              <a:gd name="connsiteX592" fmla="*/ 576015 w 12192000"/>
              <a:gd name="connsiteY592" fmla="*/ 633038 h 6858000"/>
              <a:gd name="connsiteX593" fmla="*/ 576015 w 12192000"/>
              <a:gd name="connsiteY593" fmla="*/ 540118 h 6858000"/>
              <a:gd name="connsiteX594" fmla="*/ 607992 w 12192000"/>
              <a:gd name="connsiteY594" fmla="*/ 540118 h 6858000"/>
              <a:gd name="connsiteX595" fmla="*/ 609257 w 12192000"/>
              <a:gd name="connsiteY595" fmla="*/ 538854 h 6858000"/>
              <a:gd name="connsiteX596" fmla="*/ 609257 w 12192000"/>
              <a:gd name="connsiteY596" fmla="*/ 516104 h 6858000"/>
              <a:gd name="connsiteX597" fmla="*/ 607993 w 12192000"/>
              <a:gd name="connsiteY597" fmla="*/ 514840 h 6858000"/>
              <a:gd name="connsiteX598" fmla="*/ 1185521 w 12192000"/>
              <a:gd name="connsiteY598" fmla="*/ 512763 h 6858000"/>
              <a:gd name="connsiteX599" fmla="*/ 1139467 w 12192000"/>
              <a:gd name="connsiteY599" fmla="*/ 548428 h 6858000"/>
              <a:gd name="connsiteX600" fmla="*/ 1181193 w 12192000"/>
              <a:gd name="connsiteY600" fmla="*/ 586517 h 6858000"/>
              <a:gd name="connsiteX601" fmla="*/ 1205257 w 12192000"/>
              <a:gd name="connsiteY601" fmla="*/ 600714 h 6858000"/>
              <a:gd name="connsiteX602" fmla="*/ 1185347 w 12192000"/>
              <a:gd name="connsiteY602" fmla="*/ 612487 h 6858000"/>
              <a:gd name="connsiteX603" fmla="*/ 1149696 w 12192000"/>
              <a:gd name="connsiteY603" fmla="*/ 598202 h 6858000"/>
              <a:gd name="connsiteX604" fmla="*/ 1147843 w 12192000"/>
              <a:gd name="connsiteY604" fmla="*/ 598432 h 6858000"/>
              <a:gd name="connsiteX605" fmla="*/ 1135429 w 12192000"/>
              <a:gd name="connsiteY605" fmla="*/ 616740 h 6858000"/>
              <a:gd name="connsiteX606" fmla="*/ 1135636 w 12192000"/>
              <a:gd name="connsiteY606" fmla="*/ 618428 h 6858000"/>
              <a:gd name="connsiteX607" fmla="*/ 1185521 w 12192000"/>
              <a:gd name="connsiteY607" fmla="*/ 636379 h 6858000"/>
              <a:gd name="connsiteX608" fmla="*/ 1232785 w 12192000"/>
              <a:gd name="connsiteY608" fmla="*/ 599502 h 6858000"/>
              <a:gd name="connsiteX609" fmla="*/ 1188810 w 12192000"/>
              <a:gd name="connsiteY609" fmla="*/ 561066 h 6858000"/>
              <a:gd name="connsiteX610" fmla="*/ 1166996 w 12192000"/>
              <a:gd name="connsiteY610" fmla="*/ 547389 h 6858000"/>
              <a:gd name="connsiteX611" fmla="*/ 1185347 w 12192000"/>
              <a:gd name="connsiteY611" fmla="*/ 536655 h 6858000"/>
              <a:gd name="connsiteX612" fmla="*/ 1214192 w 12192000"/>
              <a:gd name="connsiteY612" fmla="*/ 546909 h 6858000"/>
              <a:gd name="connsiteX613" fmla="*/ 1216082 w 12192000"/>
              <a:gd name="connsiteY613" fmla="*/ 546626 h 6858000"/>
              <a:gd name="connsiteX614" fmla="*/ 1227215 w 12192000"/>
              <a:gd name="connsiteY614" fmla="*/ 528382 h 6858000"/>
              <a:gd name="connsiteX615" fmla="*/ 1227003 w 12192000"/>
              <a:gd name="connsiteY615" fmla="*/ 526766 h 6858000"/>
              <a:gd name="connsiteX616" fmla="*/ 1185521 w 12192000"/>
              <a:gd name="connsiteY616" fmla="*/ 512763 h 6858000"/>
              <a:gd name="connsiteX617" fmla="*/ 799860 w 12192000"/>
              <a:gd name="connsiteY617" fmla="*/ 512763 h 6858000"/>
              <a:gd name="connsiteX618" fmla="*/ 736666 w 12192000"/>
              <a:gd name="connsiteY618" fmla="*/ 574571 h 6858000"/>
              <a:gd name="connsiteX619" fmla="*/ 799860 w 12192000"/>
              <a:gd name="connsiteY619" fmla="*/ 636379 h 6858000"/>
              <a:gd name="connsiteX620" fmla="*/ 863053 w 12192000"/>
              <a:gd name="connsiteY620" fmla="*/ 574571 h 6858000"/>
              <a:gd name="connsiteX621" fmla="*/ 799860 w 12192000"/>
              <a:gd name="connsiteY621" fmla="*/ 512763 h 6858000"/>
              <a:gd name="connsiteX622" fmla="*/ 0 w 12192000"/>
              <a:gd name="connsiteY622" fmla="*/ 0 h 6858000"/>
              <a:gd name="connsiteX623" fmla="*/ 12192000 w 12192000"/>
              <a:gd name="connsiteY623" fmla="*/ 0 h 6858000"/>
              <a:gd name="connsiteX624" fmla="*/ 12192000 w 12192000"/>
              <a:gd name="connsiteY624" fmla="*/ 6858000 h 6858000"/>
              <a:gd name="connsiteX625" fmla="*/ 0 w 12192000"/>
              <a:gd name="connsiteY625" fmla="*/ 6858000 h 6858000"/>
              <a:gd name="connsiteX626" fmla="*/ 0 w 12192000"/>
              <a:gd name="connsiteY626" fmla="*/ 6358170 h 6858000"/>
              <a:gd name="connsiteX627" fmla="*/ 5354778 w 12192000"/>
              <a:gd name="connsiteY627" fmla="*/ 6358170 h 6858000"/>
              <a:gd name="connsiteX628" fmla="*/ 5455957 w 12192000"/>
              <a:gd name="connsiteY628" fmla="*/ 5599507 h 6858000"/>
              <a:gd name="connsiteX629" fmla="*/ 2577373 w 12192000"/>
              <a:gd name="connsiteY629" fmla="*/ 2722417 h 6858000"/>
              <a:gd name="connsiteX630" fmla="*/ 45356 w 12192000"/>
              <a:gd name="connsiteY630" fmla="*/ 4227981 h 6858000"/>
              <a:gd name="connsiteX631" fmla="*/ 0 w 12192000"/>
              <a:gd name="connsiteY631" fmla="*/ 43220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Lst>
            <a:rect l="l" t="t" r="r" b="b"/>
            <a:pathLst>
              <a:path w="12192000" h="6858000">
                <a:moveTo>
                  <a:pt x="2430429" y="938933"/>
                </a:moveTo>
                <a:lnTo>
                  <a:pt x="2430429" y="938951"/>
                </a:lnTo>
                <a:cubicBezTo>
                  <a:pt x="2429997" y="938951"/>
                  <a:pt x="2429656" y="939311"/>
                  <a:pt x="2429656" y="939724"/>
                </a:cubicBezTo>
                <a:lnTo>
                  <a:pt x="2429656" y="1014920"/>
                </a:lnTo>
                <a:cubicBezTo>
                  <a:pt x="2429656" y="1015351"/>
                  <a:pt x="2430015" y="1015693"/>
                  <a:pt x="2430429" y="1015693"/>
                </a:cubicBezTo>
                <a:lnTo>
                  <a:pt x="2482785" y="1015693"/>
                </a:lnTo>
                <a:cubicBezTo>
                  <a:pt x="2483216" y="1015693"/>
                  <a:pt x="2483559" y="1015334"/>
                  <a:pt x="2483559" y="1014920"/>
                </a:cubicBezTo>
                <a:lnTo>
                  <a:pt x="2483559" y="1003631"/>
                </a:lnTo>
                <a:cubicBezTo>
                  <a:pt x="2483559" y="1003199"/>
                  <a:pt x="2483199" y="1002858"/>
                  <a:pt x="2482785" y="1002858"/>
                </a:cubicBezTo>
                <a:lnTo>
                  <a:pt x="2443496" y="1002858"/>
                </a:lnTo>
                <a:lnTo>
                  <a:pt x="2443496" y="982257"/>
                </a:lnTo>
                <a:lnTo>
                  <a:pt x="2477638" y="982257"/>
                </a:lnTo>
                <a:cubicBezTo>
                  <a:pt x="2478069" y="982257"/>
                  <a:pt x="2478411" y="981897"/>
                  <a:pt x="2478411" y="981484"/>
                </a:cubicBezTo>
                <a:lnTo>
                  <a:pt x="2478411" y="970302"/>
                </a:lnTo>
                <a:cubicBezTo>
                  <a:pt x="2478411" y="969871"/>
                  <a:pt x="2478052" y="969529"/>
                  <a:pt x="2477638" y="969529"/>
                </a:cubicBezTo>
                <a:lnTo>
                  <a:pt x="2443496" y="969529"/>
                </a:lnTo>
                <a:lnTo>
                  <a:pt x="2443496" y="951768"/>
                </a:lnTo>
                <a:lnTo>
                  <a:pt x="2482785" y="951768"/>
                </a:lnTo>
                <a:cubicBezTo>
                  <a:pt x="2483216" y="951768"/>
                  <a:pt x="2483559" y="951409"/>
                  <a:pt x="2483559" y="950995"/>
                </a:cubicBezTo>
                <a:lnTo>
                  <a:pt x="2483559" y="939706"/>
                </a:lnTo>
                <a:cubicBezTo>
                  <a:pt x="2483559" y="939275"/>
                  <a:pt x="2483199" y="938933"/>
                  <a:pt x="2482785" y="938933"/>
                </a:cubicBezTo>
                <a:close/>
                <a:moveTo>
                  <a:pt x="2193489" y="938933"/>
                </a:moveTo>
                <a:lnTo>
                  <a:pt x="2193489" y="938951"/>
                </a:lnTo>
                <a:cubicBezTo>
                  <a:pt x="2193057" y="938951"/>
                  <a:pt x="2192715" y="939311"/>
                  <a:pt x="2192715" y="939724"/>
                </a:cubicBezTo>
                <a:lnTo>
                  <a:pt x="2192715" y="1014920"/>
                </a:lnTo>
                <a:cubicBezTo>
                  <a:pt x="2192715" y="1015351"/>
                  <a:pt x="2193075" y="1015693"/>
                  <a:pt x="2193489" y="1015693"/>
                </a:cubicBezTo>
                <a:lnTo>
                  <a:pt x="2245845" y="1015693"/>
                </a:lnTo>
                <a:cubicBezTo>
                  <a:pt x="2246277" y="1015693"/>
                  <a:pt x="2246619" y="1015334"/>
                  <a:pt x="2246619" y="1014920"/>
                </a:cubicBezTo>
                <a:lnTo>
                  <a:pt x="2246619" y="1003631"/>
                </a:lnTo>
                <a:cubicBezTo>
                  <a:pt x="2246619" y="1003199"/>
                  <a:pt x="2246258" y="1002858"/>
                  <a:pt x="2245845" y="1002858"/>
                </a:cubicBezTo>
                <a:lnTo>
                  <a:pt x="2206555" y="1002858"/>
                </a:lnTo>
                <a:lnTo>
                  <a:pt x="2206555" y="982257"/>
                </a:lnTo>
                <a:lnTo>
                  <a:pt x="2240697" y="982257"/>
                </a:lnTo>
                <a:cubicBezTo>
                  <a:pt x="2241129" y="982257"/>
                  <a:pt x="2241471" y="981897"/>
                  <a:pt x="2241471" y="981484"/>
                </a:cubicBezTo>
                <a:lnTo>
                  <a:pt x="2241471" y="970302"/>
                </a:lnTo>
                <a:cubicBezTo>
                  <a:pt x="2241471" y="969871"/>
                  <a:pt x="2241111" y="969529"/>
                  <a:pt x="2240697" y="969529"/>
                </a:cubicBezTo>
                <a:lnTo>
                  <a:pt x="2206555" y="969529"/>
                </a:lnTo>
                <a:lnTo>
                  <a:pt x="2206555" y="951768"/>
                </a:lnTo>
                <a:lnTo>
                  <a:pt x="2245845" y="951768"/>
                </a:lnTo>
                <a:cubicBezTo>
                  <a:pt x="2246277" y="951768"/>
                  <a:pt x="2246619" y="951409"/>
                  <a:pt x="2246619" y="950995"/>
                </a:cubicBezTo>
                <a:lnTo>
                  <a:pt x="2246619" y="939706"/>
                </a:lnTo>
                <a:cubicBezTo>
                  <a:pt x="2246619" y="939275"/>
                  <a:pt x="2246258" y="938933"/>
                  <a:pt x="2245845" y="938933"/>
                </a:cubicBezTo>
                <a:close/>
                <a:moveTo>
                  <a:pt x="2161219" y="938933"/>
                </a:moveTo>
                <a:cubicBezTo>
                  <a:pt x="2160787" y="938933"/>
                  <a:pt x="2160445" y="939293"/>
                  <a:pt x="2160445" y="939706"/>
                </a:cubicBezTo>
                <a:lnTo>
                  <a:pt x="2160445" y="1014902"/>
                </a:lnTo>
                <a:cubicBezTo>
                  <a:pt x="2160445" y="1015334"/>
                  <a:pt x="2160805" y="1015675"/>
                  <a:pt x="2161219" y="1015675"/>
                </a:cubicBezTo>
                <a:lnTo>
                  <a:pt x="2173512" y="1015675"/>
                </a:lnTo>
                <a:cubicBezTo>
                  <a:pt x="2173944" y="1015675"/>
                  <a:pt x="2174285" y="1015316"/>
                  <a:pt x="2174285" y="1014902"/>
                </a:cubicBezTo>
                <a:lnTo>
                  <a:pt x="2174285" y="939706"/>
                </a:lnTo>
                <a:cubicBezTo>
                  <a:pt x="2174285" y="939275"/>
                  <a:pt x="2173926" y="938933"/>
                  <a:pt x="2173512" y="938933"/>
                </a:cubicBezTo>
                <a:close/>
                <a:moveTo>
                  <a:pt x="2315532" y="938915"/>
                </a:moveTo>
                <a:cubicBezTo>
                  <a:pt x="2315100" y="938915"/>
                  <a:pt x="2314758" y="939275"/>
                  <a:pt x="2314758" y="939688"/>
                </a:cubicBezTo>
                <a:lnTo>
                  <a:pt x="2314758" y="992971"/>
                </a:lnTo>
                <a:lnTo>
                  <a:pt x="2276693" y="939257"/>
                </a:lnTo>
                <a:cubicBezTo>
                  <a:pt x="2276549" y="939059"/>
                  <a:pt x="2276314" y="938933"/>
                  <a:pt x="2276063" y="938933"/>
                </a:cubicBezTo>
                <a:lnTo>
                  <a:pt x="2263069" y="938933"/>
                </a:lnTo>
                <a:cubicBezTo>
                  <a:pt x="2262637" y="938933"/>
                  <a:pt x="2262295" y="939293"/>
                  <a:pt x="2262295" y="939706"/>
                </a:cubicBezTo>
                <a:lnTo>
                  <a:pt x="2262295" y="1014902"/>
                </a:lnTo>
                <a:cubicBezTo>
                  <a:pt x="2262295" y="1015334"/>
                  <a:pt x="2262655" y="1015675"/>
                  <a:pt x="2263069" y="1015675"/>
                </a:cubicBezTo>
                <a:lnTo>
                  <a:pt x="2275361" y="1015675"/>
                </a:lnTo>
                <a:cubicBezTo>
                  <a:pt x="2275793" y="1015675"/>
                  <a:pt x="2276135" y="1015316"/>
                  <a:pt x="2276135" y="1014902"/>
                </a:cubicBezTo>
                <a:lnTo>
                  <a:pt x="2276135" y="961512"/>
                </a:lnTo>
                <a:lnTo>
                  <a:pt x="2314200" y="1015334"/>
                </a:lnTo>
                <a:cubicBezTo>
                  <a:pt x="2314344" y="1015531"/>
                  <a:pt x="2314578" y="1015657"/>
                  <a:pt x="2314830" y="1015657"/>
                </a:cubicBezTo>
                <a:lnTo>
                  <a:pt x="2327824" y="1015657"/>
                </a:lnTo>
                <a:cubicBezTo>
                  <a:pt x="2328256" y="1015657"/>
                  <a:pt x="2328598" y="1015297"/>
                  <a:pt x="2328598" y="1014884"/>
                </a:cubicBezTo>
                <a:lnTo>
                  <a:pt x="2328598" y="939688"/>
                </a:lnTo>
                <a:cubicBezTo>
                  <a:pt x="2328598" y="939257"/>
                  <a:pt x="2328238" y="938915"/>
                  <a:pt x="2327824" y="938915"/>
                </a:cubicBezTo>
                <a:close/>
                <a:moveTo>
                  <a:pt x="2523604" y="937621"/>
                </a:moveTo>
                <a:cubicBezTo>
                  <a:pt x="2506488" y="937621"/>
                  <a:pt x="2495401" y="947256"/>
                  <a:pt x="2495401" y="960631"/>
                </a:cubicBezTo>
                <a:cubicBezTo>
                  <a:pt x="2495401" y="970824"/>
                  <a:pt x="2502096" y="977834"/>
                  <a:pt x="2514281" y="980800"/>
                </a:cubicBezTo>
                <a:lnTo>
                  <a:pt x="2527779" y="983982"/>
                </a:lnTo>
                <a:cubicBezTo>
                  <a:pt x="2536112" y="985960"/>
                  <a:pt x="2539298" y="989249"/>
                  <a:pt x="2539298" y="993959"/>
                </a:cubicBezTo>
                <a:cubicBezTo>
                  <a:pt x="2539298" y="999982"/>
                  <a:pt x="2534025" y="1004368"/>
                  <a:pt x="2524702" y="1004368"/>
                </a:cubicBezTo>
                <a:cubicBezTo>
                  <a:pt x="2517646" y="1004368"/>
                  <a:pt x="2510178" y="1001887"/>
                  <a:pt x="2502600" y="996386"/>
                </a:cubicBezTo>
                <a:cubicBezTo>
                  <a:pt x="2502258" y="996152"/>
                  <a:pt x="2501791" y="996207"/>
                  <a:pt x="2501539" y="996548"/>
                </a:cubicBezTo>
                <a:lnTo>
                  <a:pt x="2494413" y="1006181"/>
                </a:lnTo>
                <a:lnTo>
                  <a:pt x="2494411" y="1006165"/>
                </a:lnTo>
                <a:lnTo>
                  <a:pt x="2494411" y="1006183"/>
                </a:lnTo>
                <a:lnTo>
                  <a:pt x="2494413" y="1006181"/>
                </a:lnTo>
                <a:lnTo>
                  <a:pt x="2494556" y="1007244"/>
                </a:lnTo>
                <a:cubicBezTo>
                  <a:pt x="2502600" y="1013518"/>
                  <a:pt x="2513219" y="1016970"/>
                  <a:pt x="2524252" y="1016970"/>
                </a:cubicBezTo>
                <a:cubicBezTo>
                  <a:pt x="2542465" y="1016970"/>
                  <a:pt x="2553336" y="1007334"/>
                  <a:pt x="2553336" y="992971"/>
                </a:cubicBezTo>
                <a:cubicBezTo>
                  <a:pt x="2553336" y="982239"/>
                  <a:pt x="2547073" y="975444"/>
                  <a:pt x="2534564" y="972370"/>
                </a:cubicBezTo>
                <a:lnTo>
                  <a:pt x="2521066" y="969188"/>
                </a:lnTo>
                <a:cubicBezTo>
                  <a:pt x="2512301" y="967120"/>
                  <a:pt x="2509331" y="964154"/>
                  <a:pt x="2509331" y="959768"/>
                </a:cubicBezTo>
                <a:cubicBezTo>
                  <a:pt x="2509331" y="954285"/>
                  <a:pt x="2514281" y="950115"/>
                  <a:pt x="2523388" y="950115"/>
                </a:cubicBezTo>
                <a:cubicBezTo>
                  <a:pt x="2529975" y="950115"/>
                  <a:pt x="2536364" y="952380"/>
                  <a:pt x="2542141" y="957503"/>
                </a:cubicBezTo>
                <a:cubicBezTo>
                  <a:pt x="2542447" y="957772"/>
                  <a:pt x="2542915" y="957772"/>
                  <a:pt x="2543203" y="957467"/>
                </a:cubicBezTo>
                <a:lnTo>
                  <a:pt x="2551176" y="948928"/>
                </a:lnTo>
                <a:cubicBezTo>
                  <a:pt x="2551464" y="948622"/>
                  <a:pt x="2551446" y="948119"/>
                  <a:pt x="2551141" y="947832"/>
                </a:cubicBezTo>
                <a:cubicBezTo>
                  <a:pt x="2543941" y="941162"/>
                  <a:pt x="2533971" y="937621"/>
                  <a:pt x="2523604" y="937621"/>
                </a:cubicBezTo>
                <a:close/>
                <a:moveTo>
                  <a:pt x="2382574" y="937621"/>
                </a:moveTo>
                <a:cubicBezTo>
                  <a:pt x="2360310" y="937621"/>
                  <a:pt x="2342852" y="954159"/>
                  <a:pt x="2342852" y="977403"/>
                </a:cubicBezTo>
                <a:lnTo>
                  <a:pt x="2342834" y="977421"/>
                </a:lnTo>
                <a:cubicBezTo>
                  <a:pt x="2342834" y="1000539"/>
                  <a:pt x="2359843" y="1016987"/>
                  <a:pt x="2382447" y="1016987"/>
                </a:cubicBezTo>
                <a:cubicBezTo>
                  <a:pt x="2396882" y="1016987"/>
                  <a:pt x="2409426" y="1010120"/>
                  <a:pt x="2416517" y="998364"/>
                </a:cubicBezTo>
                <a:cubicBezTo>
                  <a:pt x="2416751" y="998004"/>
                  <a:pt x="2416625" y="997519"/>
                  <a:pt x="2416247" y="997303"/>
                </a:cubicBezTo>
                <a:lnTo>
                  <a:pt x="2405629" y="991065"/>
                </a:lnTo>
                <a:cubicBezTo>
                  <a:pt x="2405250" y="990850"/>
                  <a:pt x="2404801" y="990975"/>
                  <a:pt x="2404585" y="991353"/>
                </a:cubicBezTo>
                <a:cubicBezTo>
                  <a:pt x="2400103" y="999280"/>
                  <a:pt x="2391968" y="1003936"/>
                  <a:pt x="2382574" y="1003936"/>
                </a:cubicBezTo>
                <a:cubicBezTo>
                  <a:pt x="2368211" y="1003936"/>
                  <a:pt x="2357233" y="993420"/>
                  <a:pt x="2357233" y="977295"/>
                </a:cubicBezTo>
                <a:cubicBezTo>
                  <a:pt x="2357233" y="961170"/>
                  <a:pt x="2368193" y="950654"/>
                  <a:pt x="2382574" y="950654"/>
                </a:cubicBezTo>
                <a:cubicBezTo>
                  <a:pt x="2391770" y="950654"/>
                  <a:pt x="2399797" y="955022"/>
                  <a:pt x="2404477" y="963237"/>
                </a:cubicBezTo>
                <a:cubicBezTo>
                  <a:pt x="2404693" y="963615"/>
                  <a:pt x="2405161" y="963741"/>
                  <a:pt x="2405521" y="963525"/>
                </a:cubicBezTo>
                <a:lnTo>
                  <a:pt x="2416157" y="957197"/>
                </a:lnTo>
                <a:cubicBezTo>
                  <a:pt x="2416517" y="956982"/>
                  <a:pt x="2416643" y="956496"/>
                  <a:pt x="2416427" y="956137"/>
                </a:cubicBezTo>
                <a:cubicBezTo>
                  <a:pt x="2409210" y="944164"/>
                  <a:pt x="2396468" y="937621"/>
                  <a:pt x="2382574" y="937621"/>
                </a:cubicBezTo>
                <a:close/>
                <a:moveTo>
                  <a:pt x="2113363" y="937621"/>
                </a:moveTo>
                <a:cubicBezTo>
                  <a:pt x="2091100" y="937621"/>
                  <a:pt x="2073642" y="954159"/>
                  <a:pt x="2073642" y="977403"/>
                </a:cubicBezTo>
                <a:lnTo>
                  <a:pt x="2073624" y="977421"/>
                </a:lnTo>
                <a:cubicBezTo>
                  <a:pt x="2073624" y="1000539"/>
                  <a:pt x="2090632" y="1016987"/>
                  <a:pt x="2113237" y="1016987"/>
                </a:cubicBezTo>
                <a:cubicBezTo>
                  <a:pt x="2127671" y="1016987"/>
                  <a:pt x="2140216" y="1010120"/>
                  <a:pt x="2147307" y="998364"/>
                </a:cubicBezTo>
                <a:cubicBezTo>
                  <a:pt x="2147541" y="998004"/>
                  <a:pt x="2147415" y="997519"/>
                  <a:pt x="2147037" y="997303"/>
                </a:cubicBezTo>
                <a:lnTo>
                  <a:pt x="2136418" y="991065"/>
                </a:lnTo>
                <a:cubicBezTo>
                  <a:pt x="2136040" y="990850"/>
                  <a:pt x="2135591" y="990975"/>
                  <a:pt x="2135374" y="991353"/>
                </a:cubicBezTo>
                <a:cubicBezTo>
                  <a:pt x="2130893" y="999280"/>
                  <a:pt x="2122758" y="1003936"/>
                  <a:pt x="2113363" y="1003936"/>
                </a:cubicBezTo>
                <a:cubicBezTo>
                  <a:pt x="2098983" y="1003936"/>
                  <a:pt x="2088005" y="993420"/>
                  <a:pt x="2088005" y="977295"/>
                </a:cubicBezTo>
                <a:cubicBezTo>
                  <a:pt x="2088005" y="961170"/>
                  <a:pt x="2098983" y="950654"/>
                  <a:pt x="2113363" y="950654"/>
                </a:cubicBezTo>
                <a:cubicBezTo>
                  <a:pt x="2122560" y="950654"/>
                  <a:pt x="2130587" y="955022"/>
                  <a:pt x="2135266" y="963237"/>
                </a:cubicBezTo>
                <a:cubicBezTo>
                  <a:pt x="2135483" y="963615"/>
                  <a:pt x="2135950" y="963741"/>
                  <a:pt x="2136310" y="963525"/>
                </a:cubicBezTo>
                <a:lnTo>
                  <a:pt x="2146947" y="957197"/>
                </a:lnTo>
                <a:cubicBezTo>
                  <a:pt x="2147307" y="956982"/>
                  <a:pt x="2147433" y="956496"/>
                  <a:pt x="2147217" y="956137"/>
                </a:cubicBezTo>
                <a:cubicBezTo>
                  <a:pt x="2140000" y="944164"/>
                  <a:pt x="2127258" y="937621"/>
                  <a:pt x="2113363" y="937621"/>
                </a:cubicBezTo>
                <a:close/>
                <a:moveTo>
                  <a:pt x="2034137" y="937621"/>
                </a:moveTo>
                <a:cubicBezTo>
                  <a:pt x="2017021" y="937621"/>
                  <a:pt x="2005935" y="947256"/>
                  <a:pt x="2005935" y="960631"/>
                </a:cubicBezTo>
                <a:cubicBezTo>
                  <a:pt x="2005935" y="970824"/>
                  <a:pt x="2012630" y="977834"/>
                  <a:pt x="2024814" y="980800"/>
                </a:cubicBezTo>
                <a:lnTo>
                  <a:pt x="2038312" y="983982"/>
                </a:lnTo>
                <a:cubicBezTo>
                  <a:pt x="2046645" y="985960"/>
                  <a:pt x="2049831" y="989249"/>
                  <a:pt x="2049831" y="993959"/>
                </a:cubicBezTo>
                <a:cubicBezTo>
                  <a:pt x="2049831" y="999982"/>
                  <a:pt x="2044558" y="1004368"/>
                  <a:pt x="2035235" y="1004368"/>
                </a:cubicBezTo>
                <a:cubicBezTo>
                  <a:pt x="2028180" y="1004368"/>
                  <a:pt x="2020711" y="1001887"/>
                  <a:pt x="2013134" y="996386"/>
                </a:cubicBezTo>
                <a:cubicBezTo>
                  <a:pt x="2012792" y="996152"/>
                  <a:pt x="2012324" y="996207"/>
                  <a:pt x="2012072" y="996548"/>
                </a:cubicBezTo>
                <a:lnTo>
                  <a:pt x="2004947" y="1006181"/>
                </a:lnTo>
                <a:lnTo>
                  <a:pt x="2004945" y="1006165"/>
                </a:lnTo>
                <a:lnTo>
                  <a:pt x="2004945" y="1006183"/>
                </a:lnTo>
                <a:lnTo>
                  <a:pt x="2004947" y="1006181"/>
                </a:lnTo>
                <a:lnTo>
                  <a:pt x="2005089" y="1007244"/>
                </a:lnTo>
                <a:cubicBezTo>
                  <a:pt x="2013134" y="1013518"/>
                  <a:pt x="2023752" y="1016970"/>
                  <a:pt x="2034785" y="1016970"/>
                </a:cubicBezTo>
                <a:cubicBezTo>
                  <a:pt x="2052999" y="1016970"/>
                  <a:pt x="2063869" y="1007334"/>
                  <a:pt x="2063869" y="992971"/>
                </a:cubicBezTo>
                <a:cubicBezTo>
                  <a:pt x="2063869" y="982239"/>
                  <a:pt x="2057606" y="975444"/>
                  <a:pt x="2045098" y="972370"/>
                </a:cubicBezTo>
                <a:lnTo>
                  <a:pt x="2031599" y="969188"/>
                </a:lnTo>
                <a:cubicBezTo>
                  <a:pt x="2022835" y="967120"/>
                  <a:pt x="2019865" y="964154"/>
                  <a:pt x="2019865" y="959768"/>
                </a:cubicBezTo>
                <a:cubicBezTo>
                  <a:pt x="2019865" y="954285"/>
                  <a:pt x="2024814" y="950115"/>
                  <a:pt x="2033921" y="950115"/>
                </a:cubicBezTo>
                <a:cubicBezTo>
                  <a:pt x="2040509" y="950115"/>
                  <a:pt x="2046897" y="952380"/>
                  <a:pt x="2052675" y="957503"/>
                </a:cubicBezTo>
                <a:cubicBezTo>
                  <a:pt x="2052981" y="957772"/>
                  <a:pt x="2053449" y="957772"/>
                  <a:pt x="2053737" y="957467"/>
                </a:cubicBezTo>
                <a:lnTo>
                  <a:pt x="2061710" y="948928"/>
                </a:lnTo>
                <a:cubicBezTo>
                  <a:pt x="2061998" y="948622"/>
                  <a:pt x="2061980" y="948119"/>
                  <a:pt x="2061674" y="947832"/>
                </a:cubicBezTo>
                <a:cubicBezTo>
                  <a:pt x="2054474" y="941162"/>
                  <a:pt x="2044504" y="937621"/>
                  <a:pt x="2034137" y="937621"/>
                </a:cubicBezTo>
                <a:close/>
                <a:moveTo>
                  <a:pt x="910979" y="919656"/>
                </a:moveTo>
                <a:cubicBezTo>
                  <a:pt x="938246" y="979645"/>
                  <a:pt x="998689" y="1021359"/>
                  <a:pt x="1068878" y="1021359"/>
                </a:cubicBezTo>
                <a:cubicBezTo>
                  <a:pt x="1139067" y="1021359"/>
                  <a:pt x="1199511" y="979645"/>
                  <a:pt x="1226778" y="919656"/>
                </a:cubicBezTo>
                <a:close/>
                <a:moveTo>
                  <a:pt x="2224409" y="825465"/>
                </a:moveTo>
                <a:lnTo>
                  <a:pt x="2236378" y="856708"/>
                </a:lnTo>
                <a:lnTo>
                  <a:pt x="2236360" y="856708"/>
                </a:lnTo>
                <a:lnTo>
                  <a:pt x="2212441" y="856708"/>
                </a:lnTo>
                <a:close/>
                <a:moveTo>
                  <a:pt x="2358727" y="822643"/>
                </a:moveTo>
                <a:lnTo>
                  <a:pt x="2374420" y="822643"/>
                </a:lnTo>
                <a:cubicBezTo>
                  <a:pt x="2384301" y="822643"/>
                  <a:pt x="2388909" y="826598"/>
                  <a:pt x="2388909" y="834148"/>
                </a:cubicBezTo>
                <a:cubicBezTo>
                  <a:pt x="2388909" y="841698"/>
                  <a:pt x="2384301" y="845761"/>
                  <a:pt x="2374420" y="845761"/>
                </a:cubicBezTo>
                <a:lnTo>
                  <a:pt x="2374420" y="845779"/>
                </a:lnTo>
                <a:lnTo>
                  <a:pt x="2358727" y="845779"/>
                </a:lnTo>
                <a:close/>
                <a:moveTo>
                  <a:pt x="2286628" y="822643"/>
                </a:moveTo>
                <a:lnTo>
                  <a:pt x="2302322" y="822643"/>
                </a:lnTo>
                <a:cubicBezTo>
                  <a:pt x="2312202" y="822643"/>
                  <a:pt x="2316810" y="826598"/>
                  <a:pt x="2316810" y="834148"/>
                </a:cubicBezTo>
                <a:cubicBezTo>
                  <a:pt x="2316810" y="841698"/>
                  <a:pt x="2312202" y="845761"/>
                  <a:pt x="2302322" y="845761"/>
                </a:cubicBezTo>
                <a:lnTo>
                  <a:pt x="2302322" y="845779"/>
                </a:lnTo>
                <a:lnTo>
                  <a:pt x="2286628" y="845779"/>
                </a:lnTo>
                <a:close/>
                <a:moveTo>
                  <a:pt x="2596422" y="822625"/>
                </a:moveTo>
                <a:lnTo>
                  <a:pt x="2606735" y="822625"/>
                </a:lnTo>
                <a:cubicBezTo>
                  <a:pt x="2622645" y="822625"/>
                  <a:pt x="2632634" y="831505"/>
                  <a:pt x="2632634" y="848062"/>
                </a:cubicBezTo>
                <a:cubicBezTo>
                  <a:pt x="2632634" y="864618"/>
                  <a:pt x="2622645" y="873499"/>
                  <a:pt x="2606735" y="873499"/>
                </a:cubicBezTo>
                <a:lnTo>
                  <a:pt x="2606735" y="873481"/>
                </a:lnTo>
                <a:lnTo>
                  <a:pt x="2596422" y="873481"/>
                </a:lnTo>
                <a:close/>
                <a:moveTo>
                  <a:pt x="2044990" y="821402"/>
                </a:moveTo>
                <a:cubicBezTo>
                  <a:pt x="2059244" y="821402"/>
                  <a:pt x="2070223" y="831919"/>
                  <a:pt x="2070223" y="848044"/>
                </a:cubicBezTo>
                <a:cubicBezTo>
                  <a:pt x="2070223" y="864169"/>
                  <a:pt x="2059262" y="874685"/>
                  <a:pt x="2044990" y="874685"/>
                </a:cubicBezTo>
                <a:cubicBezTo>
                  <a:pt x="2030610" y="874685"/>
                  <a:pt x="2019631" y="864169"/>
                  <a:pt x="2019631" y="848044"/>
                </a:cubicBezTo>
                <a:cubicBezTo>
                  <a:pt x="2019631" y="831919"/>
                  <a:pt x="2030735" y="821402"/>
                  <a:pt x="2044990" y="821402"/>
                </a:cubicBezTo>
                <a:close/>
                <a:moveTo>
                  <a:pt x="2583374" y="809700"/>
                </a:moveTo>
                <a:cubicBezTo>
                  <a:pt x="2582942" y="809700"/>
                  <a:pt x="2582600" y="810059"/>
                  <a:pt x="2582600" y="810473"/>
                </a:cubicBezTo>
                <a:lnTo>
                  <a:pt x="2582600" y="885651"/>
                </a:lnTo>
                <a:cubicBezTo>
                  <a:pt x="2582600" y="886082"/>
                  <a:pt x="2582960" y="886424"/>
                  <a:pt x="2583374" y="886424"/>
                </a:cubicBezTo>
                <a:lnTo>
                  <a:pt x="2607419" y="886424"/>
                </a:lnTo>
                <a:cubicBezTo>
                  <a:pt x="2630456" y="886424"/>
                  <a:pt x="2646924" y="871845"/>
                  <a:pt x="2646924" y="848062"/>
                </a:cubicBezTo>
                <a:cubicBezTo>
                  <a:pt x="2646924" y="824279"/>
                  <a:pt x="2630475" y="809700"/>
                  <a:pt x="2607419" y="809700"/>
                </a:cubicBezTo>
                <a:close/>
                <a:moveTo>
                  <a:pt x="2513795" y="809700"/>
                </a:moveTo>
                <a:lnTo>
                  <a:pt x="2513795" y="809718"/>
                </a:lnTo>
                <a:cubicBezTo>
                  <a:pt x="2513363" y="809718"/>
                  <a:pt x="2513021" y="810077"/>
                  <a:pt x="2513021" y="810491"/>
                </a:cubicBezTo>
                <a:lnTo>
                  <a:pt x="2513021" y="885686"/>
                </a:lnTo>
                <a:cubicBezTo>
                  <a:pt x="2513021" y="886118"/>
                  <a:pt x="2513381" y="886460"/>
                  <a:pt x="2513795" y="886460"/>
                </a:cubicBezTo>
                <a:lnTo>
                  <a:pt x="2566150" y="886460"/>
                </a:lnTo>
                <a:cubicBezTo>
                  <a:pt x="2566582" y="886460"/>
                  <a:pt x="2566924" y="886100"/>
                  <a:pt x="2566924" y="885686"/>
                </a:cubicBezTo>
                <a:lnTo>
                  <a:pt x="2566924" y="874397"/>
                </a:lnTo>
                <a:cubicBezTo>
                  <a:pt x="2566924" y="873966"/>
                  <a:pt x="2566564" y="873624"/>
                  <a:pt x="2566150" y="873624"/>
                </a:cubicBezTo>
                <a:lnTo>
                  <a:pt x="2526861" y="873624"/>
                </a:lnTo>
                <a:lnTo>
                  <a:pt x="2526861" y="853023"/>
                </a:lnTo>
                <a:lnTo>
                  <a:pt x="2561003" y="853023"/>
                </a:lnTo>
                <a:cubicBezTo>
                  <a:pt x="2561435" y="853023"/>
                  <a:pt x="2561777" y="852664"/>
                  <a:pt x="2561777" y="852250"/>
                </a:cubicBezTo>
                <a:lnTo>
                  <a:pt x="2561777" y="841069"/>
                </a:lnTo>
                <a:cubicBezTo>
                  <a:pt x="2561777" y="840637"/>
                  <a:pt x="2561417" y="840296"/>
                  <a:pt x="2561003" y="840296"/>
                </a:cubicBezTo>
                <a:lnTo>
                  <a:pt x="2526861" y="840296"/>
                </a:lnTo>
                <a:lnTo>
                  <a:pt x="2526861" y="822535"/>
                </a:lnTo>
                <a:lnTo>
                  <a:pt x="2566150" y="822535"/>
                </a:lnTo>
                <a:cubicBezTo>
                  <a:pt x="2566582" y="822535"/>
                  <a:pt x="2566924" y="822176"/>
                  <a:pt x="2566924" y="821762"/>
                </a:cubicBezTo>
                <a:lnTo>
                  <a:pt x="2566924" y="810473"/>
                </a:lnTo>
                <a:cubicBezTo>
                  <a:pt x="2566924" y="810041"/>
                  <a:pt x="2566564" y="809700"/>
                  <a:pt x="2566150" y="809700"/>
                </a:cubicBezTo>
                <a:close/>
                <a:moveTo>
                  <a:pt x="2481525" y="809700"/>
                </a:moveTo>
                <a:cubicBezTo>
                  <a:pt x="2481093" y="809700"/>
                  <a:pt x="2480751" y="810059"/>
                  <a:pt x="2480751" y="810473"/>
                </a:cubicBezTo>
                <a:lnTo>
                  <a:pt x="2480751" y="885669"/>
                </a:lnTo>
                <a:cubicBezTo>
                  <a:pt x="2480751" y="886100"/>
                  <a:pt x="2481111" y="886442"/>
                  <a:pt x="2481525" y="886442"/>
                </a:cubicBezTo>
                <a:lnTo>
                  <a:pt x="2493817" y="886442"/>
                </a:lnTo>
                <a:cubicBezTo>
                  <a:pt x="2494249" y="886442"/>
                  <a:pt x="2494591" y="886082"/>
                  <a:pt x="2494591" y="885669"/>
                </a:cubicBezTo>
                <a:lnTo>
                  <a:pt x="2494591" y="810473"/>
                </a:lnTo>
                <a:cubicBezTo>
                  <a:pt x="2494591" y="810041"/>
                  <a:pt x="2494231" y="809700"/>
                  <a:pt x="2493817" y="809700"/>
                </a:cubicBezTo>
                <a:close/>
                <a:moveTo>
                  <a:pt x="2417759" y="809700"/>
                </a:moveTo>
                <a:cubicBezTo>
                  <a:pt x="2417327" y="809700"/>
                  <a:pt x="2416985" y="810059"/>
                  <a:pt x="2416985" y="810473"/>
                </a:cubicBezTo>
                <a:lnTo>
                  <a:pt x="2416985" y="886442"/>
                </a:lnTo>
                <a:lnTo>
                  <a:pt x="2466929" y="886442"/>
                </a:lnTo>
                <a:cubicBezTo>
                  <a:pt x="2467361" y="886442"/>
                  <a:pt x="2467703" y="886082"/>
                  <a:pt x="2467703" y="885669"/>
                </a:cubicBezTo>
                <a:lnTo>
                  <a:pt x="2467703" y="874271"/>
                </a:lnTo>
                <a:cubicBezTo>
                  <a:pt x="2467703" y="873840"/>
                  <a:pt x="2467343" y="873499"/>
                  <a:pt x="2466929" y="873499"/>
                </a:cubicBezTo>
                <a:lnTo>
                  <a:pt x="2430826" y="873499"/>
                </a:lnTo>
                <a:lnTo>
                  <a:pt x="2430826" y="810473"/>
                </a:lnTo>
                <a:cubicBezTo>
                  <a:pt x="2430826" y="810041"/>
                  <a:pt x="2430466" y="809700"/>
                  <a:pt x="2430051" y="809700"/>
                </a:cubicBezTo>
                <a:close/>
                <a:moveTo>
                  <a:pt x="2345678" y="809682"/>
                </a:moveTo>
                <a:cubicBezTo>
                  <a:pt x="2345246" y="809682"/>
                  <a:pt x="2344904" y="810041"/>
                  <a:pt x="2344904" y="810455"/>
                </a:cubicBezTo>
                <a:lnTo>
                  <a:pt x="2344904" y="885651"/>
                </a:lnTo>
                <a:cubicBezTo>
                  <a:pt x="2344904" y="886082"/>
                  <a:pt x="2345264" y="886424"/>
                  <a:pt x="2345678" y="886424"/>
                </a:cubicBezTo>
                <a:lnTo>
                  <a:pt x="2357970" y="886424"/>
                </a:lnTo>
                <a:cubicBezTo>
                  <a:pt x="2358403" y="886424"/>
                  <a:pt x="2358744" y="886064"/>
                  <a:pt x="2358744" y="885651"/>
                </a:cubicBezTo>
                <a:lnTo>
                  <a:pt x="2358744" y="858686"/>
                </a:lnTo>
                <a:lnTo>
                  <a:pt x="2375536" y="858686"/>
                </a:lnTo>
                <a:cubicBezTo>
                  <a:pt x="2392652" y="858686"/>
                  <a:pt x="2403073" y="849374"/>
                  <a:pt x="2403073" y="834130"/>
                </a:cubicBezTo>
                <a:cubicBezTo>
                  <a:pt x="2403073" y="818886"/>
                  <a:pt x="2392652" y="809682"/>
                  <a:pt x="2375536" y="809682"/>
                </a:cubicBezTo>
                <a:close/>
                <a:moveTo>
                  <a:pt x="2273579" y="809682"/>
                </a:moveTo>
                <a:cubicBezTo>
                  <a:pt x="2273147" y="809682"/>
                  <a:pt x="2272805" y="810041"/>
                  <a:pt x="2272805" y="810455"/>
                </a:cubicBezTo>
                <a:lnTo>
                  <a:pt x="2272805" y="885651"/>
                </a:lnTo>
                <a:cubicBezTo>
                  <a:pt x="2272805" y="886082"/>
                  <a:pt x="2273165" y="886424"/>
                  <a:pt x="2273579" y="886424"/>
                </a:cubicBezTo>
                <a:lnTo>
                  <a:pt x="2285871" y="886424"/>
                </a:lnTo>
                <a:cubicBezTo>
                  <a:pt x="2286304" y="886424"/>
                  <a:pt x="2286646" y="886064"/>
                  <a:pt x="2286646" y="885651"/>
                </a:cubicBezTo>
                <a:lnTo>
                  <a:pt x="2286646" y="858686"/>
                </a:lnTo>
                <a:lnTo>
                  <a:pt x="2303437" y="858686"/>
                </a:lnTo>
                <a:cubicBezTo>
                  <a:pt x="2320553" y="858686"/>
                  <a:pt x="2330974" y="849374"/>
                  <a:pt x="2330974" y="834130"/>
                </a:cubicBezTo>
                <a:cubicBezTo>
                  <a:pt x="2330974" y="818886"/>
                  <a:pt x="2320553" y="809682"/>
                  <a:pt x="2303437" y="809682"/>
                </a:cubicBezTo>
                <a:close/>
                <a:moveTo>
                  <a:pt x="2217012" y="809682"/>
                </a:moveTo>
                <a:cubicBezTo>
                  <a:pt x="2216688" y="809682"/>
                  <a:pt x="2216400" y="809879"/>
                  <a:pt x="2216292" y="810167"/>
                </a:cubicBezTo>
                <a:lnTo>
                  <a:pt x="2186938" y="885363"/>
                </a:lnTo>
                <a:cubicBezTo>
                  <a:pt x="2186758" y="885866"/>
                  <a:pt x="2187118" y="886406"/>
                  <a:pt x="2187658" y="886406"/>
                </a:cubicBezTo>
                <a:lnTo>
                  <a:pt x="2200598" y="886406"/>
                </a:lnTo>
                <a:cubicBezTo>
                  <a:pt x="2200922" y="886406"/>
                  <a:pt x="2201210" y="886208"/>
                  <a:pt x="2201318" y="885920"/>
                </a:cubicBezTo>
                <a:lnTo>
                  <a:pt x="2207941" y="868663"/>
                </a:lnTo>
                <a:lnTo>
                  <a:pt x="2240859" y="868663"/>
                </a:lnTo>
                <a:lnTo>
                  <a:pt x="2247482" y="885920"/>
                </a:lnTo>
                <a:cubicBezTo>
                  <a:pt x="2247608" y="886208"/>
                  <a:pt x="2247878" y="886406"/>
                  <a:pt x="2248202" y="886406"/>
                </a:cubicBezTo>
                <a:lnTo>
                  <a:pt x="2261269" y="886406"/>
                </a:lnTo>
                <a:cubicBezTo>
                  <a:pt x="2261808" y="886406"/>
                  <a:pt x="2262187" y="885866"/>
                  <a:pt x="2261989" y="885363"/>
                </a:cubicBezTo>
                <a:lnTo>
                  <a:pt x="2232616" y="810167"/>
                </a:lnTo>
                <a:cubicBezTo>
                  <a:pt x="2232490" y="809879"/>
                  <a:pt x="2232220" y="809682"/>
                  <a:pt x="2231896" y="809682"/>
                </a:cubicBezTo>
                <a:lnTo>
                  <a:pt x="2217030" y="809682"/>
                </a:lnTo>
                <a:close/>
                <a:moveTo>
                  <a:pt x="2099523" y="809682"/>
                </a:moveTo>
                <a:lnTo>
                  <a:pt x="2099523" y="809700"/>
                </a:lnTo>
                <a:cubicBezTo>
                  <a:pt x="2099091" y="809700"/>
                  <a:pt x="2098749" y="810059"/>
                  <a:pt x="2098749" y="810473"/>
                </a:cubicBezTo>
                <a:lnTo>
                  <a:pt x="2098749" y="885669"/>
                </a:lnTo>
                <a:cubicBezTo>
                  <a:pt x="2098749" y="886100"/>
                  <a:pt x="2099109" y="886442"/>
                  <a:pt x="2099523" y="886442"/>
                </a:cubicBezTo>
                <a:lnTo>
                  <a:pt x="2111816" y="886442"/>
                </a:lnTo>
                <a:cubicBezTo>
                  <a:pt x="2112247" y="886442"/>
                  <a:pt x="2112589" y="886082"/>
                  <a:pt x="2112589" y="885669"/>
                </a:cubicBezTo>
                <a:lnTo>
                  <a:pt x="2112589" y="855522"/>
                </a:lnTo>
                <a:lnTo>
                  <a:pt x="2148585" y="855522"/>
                </a:lnTo>
                <a:cubicBezTo>
                  <a:pt x="2149017" y="855522"/>
                  <a:pt x="2149359" y="855162"/>
                  <a:pt x="2149359" y="854749"/>
                </a:cubicBezTo>
                <a:lnTo>
                  <a:pt x="2149359" y="843460"/>
                </a:lnTo>
                <a:cubicBezTo>
                  <a:pt x="2149359" y="843028"/>
                  <a:pt x="2148998" y="842687"/>
                  <a:pt x="2148585" y="842687"/>
                </a:cubicBezTo>
                <a:lnTo>
                  <a:pt x="2112589" y="842687"/>
                </a:lnTo>
                <a:lnTo>
                  <a:pt x="2112589" y="822517"/>
                </a:lnTo>
                <a:lnTo>
                  <a:pt x="2151878" y="822517"/>
                </a:lnTo>
                <a:cubicBezTo>
                  <a:pt x="2152310" y="822517"/>
                  <a:pt x="2152652" y="822158"/>
                  <a:pt x="2152652" y="821744"/>
                </a:cubicBezTo>
                <a:lnTo>
                  <a:pt x="2152652" y="810455"/>
                </a:lnTo>
                <a:cubicBezTo>
                  <a:pt x="2152652" y="810023"/>
                  <a:pt x="2152292" y="809682"/>
                  <a:pt x="2151878" y="809682"/>
                </a:cubicBezTo>
                <a:close/>
                <a:moveTo>
                  <a:pt x="2044990" y="808369"/>
                </a:moveTo>
                <a:cubicBezTo>
                  <a:pt x="2022835" y="808369"/>
                  <a:pt x="2005377" y="824908"/>
                  <a:pt x="2005377" y="848044"/>
                </a:cubicBezTo>
                <a:cubicBezTo>
                  <a:pt x="2005377" y="871162"/>
                  <a:pt x="2022943" y="887718"/>
                  <a:pt x="2044990" y="887718"/>
                </a:cubicBezTo>
                <a:cubicBezTo>
                  <a:pt x="2067037" y="887718"/>
                  <a:pt x="2084495" y="871162"/>
                  <a:pt x="2084495" y="848044"/>
                </a:cubicBezTo>
                <a:cubicBezTo>
                  <a:pt x="2084495" y="824926"/>
                  <a:pt x="2067145" y="808369"/>
                  <a:pt x="2044990" y="808369"/>
                </a:cubicBezTo>
                <a:close/>
                <a:moveTo>
                  <a:pt x="1334123" y="742743"/>
                </a:moveTo>
                <a:lnTo>
                  <a:pt x="1419360" y="742743"/>
                </a:lnTo>
                <a:cubicBezTo>
                  <a:pt x="1447082" y="742743"/>
                  <a:pt x="1469558" y="765217"/>
                  <a:pt x="1469558" y="792941"/>
                </a:cubicBezTo>
                <a:cubicBezTo>
                  <a:pt x="1469558" y="820663"/>
                  <a:pt x="1447082" y="843138"/>
                  <a:pt x="1419360" y="843138"/>
                </a:cubicBezTo>
                <a:lnTo>
                  <a:pt x="1334123" y="843138"/>
                </a:lnTo>
                <a:close/>
                <a:moveTo>
                  <a:pt x="2368067" y="693373"/>
                </a:moveTo>
                <a:lnTo>
                  <a:pt x="2384859" y="693373"/>
                </a:lnTo>
                <a:cubicBezTo>
                  <a:pt x="2394416" y="693373"/>
                  <a:pt x="2398915" y="697436"/>
                  <a:pt x="2398915" y="704663"/>
                </a:cubicBezTo>
                <a:cubicBezTo>
                  <a:pt x="2398915" y="711889"/>
                  <a:pt x="2394398" y="715952"/>
                  <a:pt x="2384859" y="715952"/>
                </a:cubicBezTo>
                <a:lnTo>
                  <a:pt x="2368067" y="715952"/>
                </a:lnTo>
                <a:close/>
                <a:moveTo>
                  <a:pt x="2592103" y="680430"/>
                </a:moveTo>
                <a:cubicBezTo>
                  <a:pt x="2591509" y="680430"/>
                  <a:pt x="2591150" y="681095"/>
                  <a:pt x="2591455" y="681599"/>
                </a:cubicBezTo>
                <a:lnTo>
                  <a:pt x="2619064" y="727026"/>
                </a:lnTo>
                <a:lnTo>
                  <a:pt x="2619010" y="727044"/>
                </a:lnTo>
                <a:lnTo>
                  <a:pt x="2619010" y="756417"/>
                </a:lnTo>
                <a:cubicBezTo>
                  <a:pt x="2619010" y="756849"/>
                  <a:pt x="2619370" y="757190"/>
                  <a:pt x="2619784" y="757190"/>
                </a:cubicBezTo>
                <a:lnTo>
                  <a:pt x="2632184" y="757190"/>
                </a:lnTo>
                <a:cubicBezTo>
                  <a:pt x="2632616" y="757190"/>
                  <a:pt x="2632958" y="756831"/>
                  <a:pt x="2632958" y="756417"/>
                </a:cubicBezTo>
                <a:lnTo>
                  <a:pt x="2632958" y="727044"/>
                </a:lnTo>
                <a:lnTo>
                  <a:pt x="2660566" y="681617"/>
                </a:lnTo>
                <a:cubicBezTo>
                  <a:pt x="2660891" y="681095"/>
                  <a:pt x="2660513" y="680448"/>
                  <a:pt x="2659919" y="680448"/>
                </a:cubicBezTo>
                <a:lnTo>
                  <a:pt x="2646132" y="680448"/>
                </a:lnTo>
                <a:cubicBezTo>
                  <a:pt x="2645880" y="680448"/>
                  <a:pt x="2645629" y="680592"/>
                  <a:pt x="2645484" y="680826"/>
                </a:cubicBezTo>
                <a:lnTo>
                  <a:pt x="2626065" y="713220"/>
                </a:lnTo>
                <a:lnTo>
                  <a:pt x="2606537" y="680808"/>
                </a:lnTo>
                <a:cubicBezTo>
                  <a:pt x="2606411" y="680574"/>
                  <a:pt x="2606159" y="680430"/>
                  <a:pt x="2605889" y="680430"/>
                </a:cubicBezTo>
                <a:close/>
                <a:moveTo>
                  <a:pt x="2522596" y="680430"/>
                </a:moveTo>
                <a:cubicBezTo>
                  <a:pt x="2522164" y="680430"/>
                  <a:pt x="2521822" y="680790"/>
                  <a:pt x="2521822" y="681203"/>
                </a:cubicBezTo>
                <a:lnTo>
                  <a:pt x="2521822" y="692601"/>
                </a:lnTo>
                <a:cubicBezTo>
                  <a:pt x="2521822" y="693032"/>
                  <a:pt x="2522182" y="693373"/>
                  <a:pt x="2522596" y="693373"/>
                </a:cubicBezTo>
                <a:lnTo>
                  <a:pt x="2546191" y="693373"/>
                </a:lnTo>
                <a:lnTo>
                  <a:pt x="2546191" y="756399"/>
                </a:lnTo>
                <a:cubicBezTo>
                  <a:pt x="2546191" y="756831"/>
                  <a:pt x="2546551" y="757172"/>
                  <a:pt x="2546965" y="757172"/>
                </a:cubicBezTo>
                <a:lnTo>
                  <a:pt x="2559365" y="757172"/>
                </a:lnTo>
                <a:cubicBezTo>
                  <a:pt x="2559797" y="757172"/>
                  <a:pt x="2560139" y="756813"/>
                  <a:pt x="2560139" y="756399"/>
                </a:cubicBezTo>
                <a:lnTo>
                  <a:pt x="2560139" y="693373"/>
                </a:lnTo>
                <a:lnTo>
                  <a:pt x="2583734" y="693373"/>
                </a:lnTo>
                <a:cubicBezTo>
                  <a:pt x="2584166" y="693373"/>
                  <a:pt x="2584508" y="693014"/>
                  <a:pt x="2584508" y="692601"/>
                </a:cubicBezTo>
                <a:lnTo>
                  <a:pt x="2584508" y="681203"/>
                </a:lnTo>
                <a:cubicBezTo>
                  <a:pt x="2584508" y="680772"/>
                  <a:pt x="2584148" y="680430"/>
                  <a:pt x="2583734" y="680430"/>
                </a:cubicBezTo>
                <a:close/>
                <a:moveTo>
                  <a:pt x="2497129" y="680430"/>
                </a:moveTo>
                <a:cubicBezTo>
                  <a:pt x="2496697" y="680430"/>
                  <a:pt x="2496355" y="680790"/>
                  <a:pt x="2496355" y="681203"/>
                </a:cubicBezTo>
                <a:lnTo>
                  <a:pt x="2496355" y="756399"/>
                </a:lnTo>
                <a:cubicBezTo>
                  <a:pt x="2496355" y="756831"/>
                  <a:pt x="2496715" y="757172"/>
                  <a:pt x="2497129" y="757172"/>
                </a:cubicBezTo>
                <a:lnTo>
                  <a:pt x="2509422" y="757172"/>
                </a:lnTo>
                <a:cubicBezTo>
                  <a:pt x="2509853" y="757172"/>
                  <a:pt x="2510196" y="756813"/>
                  <a:pt x="2510196" y="756399"/>
                </a:cubicBezTo>
                <a:lnTo>
                  <a:pt x="2510196" y="681203"/>
                </a:lnTo>
                <a:cubicBezTo>
                  <a:pt x="2510196" y="680772"/>
                  <a:pt x="2509835" y="680430"/>
                  <a:pt x="2509422" y="680430"/>
                </a:cubicBezTo>
                <a:close/>
                <a:moveTo>
                  <a:pt x="2355019" y="680430"/>
                </a:moveTo>
                <a:cubicBezTo>
                  <a:pt x="2354587" y="680430"/>
                  <a:pt x="2354245" y="680790"/>
                  <a:pt x="2354245" y="681203"/>
                </a:cubicBezTo>
                <a:lnTo>
                  <a:pt x="2354227" y="681221"/>
                </a:lnTo>
                <a:lnTo>
                  <a:pt x="2354227" y="756417"/>
                </a:lnTo>
                <a:cubicBezTo>
                  <a:pt x="2354227" y="756849"/>
                  <a:pt x="2354587" y="757190"/>
                  <a:pt x="2355001" y="757190"/>
                </a:cubicBezTo>
                <a:lnTo>
                  <a:pt x="2367293" y="757190"/>
                </a:lnTo>
                <a:cubicBezTo>
                  <a:pt x="2367725" y="757190"/>
                  <a:pt x="2368067" y="756831"/>
                  <a:pt x="2368067" y="756417"/>
                </a:cubicBezTo>
                <a:lnTo>
                  <a:pt x="2368067" y="728787"/>
                </a:lnTo>
                <a:lnTo>
                  <a:pt x="2378830" y="728787"/>
                </a:lnTo>
                <a:lnTo>
                  <a:pt x="2399563" y="756867"/>
                </a:lnTo>
                <a:cubicBezTo>
                  <a:pt x="2399707" y="757064"/>
                  <a:pt x="2399924" y="757172"/>
                  <a:pt x="2400176" y="757172"/>
                </a:cubicBezTo>
                <a:lnTo>
                  <a:pt x="2415041" y="757172"/>
                </a:lnTo>
                <a:cubicBezTo>
                  <a:pt x="2415672" y="757172"/>
                  <a:pt x="2416031" y="756453"/>
                  <a:pt x="2415653" y="755950"/>
                </a:cubicBezTo>
                <a:lnTo>
                  <a:pt x="2394416" y="727906"/>
                </a:lnTo>
                <a:cubicBezTo>
                  <a:pt x="2406168" y="725264"/>
                  <a:pt x="2413187" y="716833"/>
                  <a:pt x="2413187" y="704663"/>
                </a:cubicBezTo>
                <a:cubicBezTo>
                  <a:pt x="2413187" y="689742"/>
                  <a:pt x="2402767" y="680430"/>
                  <a:pt x="2386191" y="680430"/>
                </a:cubicBezTo>
                <a:close/>
                <a:moveTo>
                  <a:pt x="2285439" y="680430"/>
                </a:moveTo>
                <a:lnTo>
                  <a:pt x="2285439" y="680448"/>
                </a:lnTo>
                <a:cubicBezTo>
                  <a:pt x="2285008" y="680448"/>
                  <a:pt x="2284666" y="680808"/>
                  <a:pt x="2284666" y="681221"/>
                </a:cubicBezTo>
                <a:lnTo>
                  <a:pt x="2284666" y="756417"/>
                </a:lnTo>
                <a:cubicBezTo>
                  <a:pt x="2284666" y="756849"/>
                  <a:pt x="2285026" y="757190"/>
                  <a:pt x="2285439" y="757190"/>
                </a:cubicBezTo>
                <a:lnTo>
                  <a:pt x="2337795" y="757190"/>
                </a:lnTo>
                <a:cubicBezTo>
                  <a:pt x="2338227" y="757190"/>
                  <a:pt x="2338569" y="756831"/>
                  <a:pt x="2338569" y="756417"/>
                </a:cubicBezTo>
                <a:lnTo>
                  <a:pt x="2338569" y="745128"/>
                </a:lnTo>
                <a:cubicBezTo>
                  <a:pt x="2338569" y="744697"/>
                  <a:pt x="2338209" y="744355"/>
                  <a:pt x="2337795" y="744355"/>
                </a:cubicBezTo>
                <a:lnTo>
                  <a:pt x="2298506" y="744355"/>
                </a:lnTo>
                <a:lnTo>
                  <a:pt x="2298506" y="723754"/>
                </a:lnTo>
                <a:lnTo>
                  <a:pt x="2332648" y="723754"/>
                </a:lnTo>
                <a:cubicBezTo>
                  <a:pt x="2333080" y="723754"/>
                  <a:pt x="2333421" y="723394"/>
                  <a:pt x="2333421" y="722981"/>
                </a:cubicBezTo>
                <a:lnTo>
                  <a:pt x="2333421" y="711799"/>
                </a:lnTo>
                <a:cubicBezTo>
                  <a:pt x="2333421" y="711368"/>
                  <a:pt x="2333062" y="711027"/>
                  <a:pt x="2332648" y="711027"/>
                </a:cubicBezTo>
                <a:lnTo>
                  <a:pt x="2298506" y="711027"/>
                </a:lnTo>
                <a:lnTo>
                  <a:pt x="2298506" y="693266"/>
                </a:lnTo>
                <a:lnTo>
                  <a:pt x="2337795" y="693266"/>
                </a:lnTo>
                <a:cubicBezTo>
                  <a:pt x="2338227" y="693266"/>
                  <a:pt x="2338569" y="692906"/>
                  <a:pt x="2338569" y="692493"/>
                </a:cubicBezTo>
                <a:lnTo>
                  <a:pt x="2338569" y="681203"/>
                </a:lnTo>
                <a:cubicBezTo>
                  <a:pt x="2338569" y="680772"/>
                  <a:pt x="2338209" y="680430"/>
                  <a:pt x="2337795" y="680430"/>
                </a:cubicBezTo>
                <a:close/>
                <a:moveTo>
                  <a:pt x="2201300" y="680430"/>
                </a:moveTo>
                <a:cubicBezTo>
                  <a:pt x="2200760" y="680430"/>
                  <a:pt x="2200382" y="680970"/>
                  <a:pt x="2200580" y="681473"/>
                </a:cubicBezTo>
                <a:lnTo>
                  <a:pt x="2229197" y="756669"/>
                </a:lnTo>
                <a:cubicBezTo>
                  <a:pt x="2229323" y="756957"/>
                  <a:pt x="2229593" y="757154"/>
                  <a:pt x="2229917" y="757154"/>
                </a:cubicBezTo>
                <a:lnTo>
                  <a:pt x="2244549" y="757154"/>
                </a:lnTo>
                <a:cubicBezTo>
                  <a:pt x="2244873" y="757154"/>
                  <a:pt x="2245161" y="756975"/>
                  <a:pt x="2245269" y="756669"/>
                </a:cubicBezTo>
                <a:lnTo>
                  <a:pt x="2273885" y="681473"/>
                </a:lnTo>
                <a:cubicBezTo>
                  <a:pt x="2274065" y="680970"/>
                  <a:pt x="2273705" y="680430"/>
                  <a:pt x="2273165" y="680430"/>
                </a:cubicBezTo>
                <a:lnTo>
                  <a:pt x="2260099" y="680430"/>
                </a:lnTo>
                <a:cubicBezTo>
                  <a:pt x="2259775" y="680430"/>
                  <a:pt x="2259487" y="680628"/>
                  <a:pt x="2259379" y="680934"/>
                </a:cubicBezTo>
                <a:lnTo>
                  <a:pt x="2237170" y="740724"/>
                </a:lnTo>
                <a:lnTo>
                  <a:pt x="2215069" y="680934"/>
                </a:lnTo>
                <a:cubicBezTo>
                  <a:pt x="2214960" y="680628"/>
                  <a:pt x="2214672" y="680430"/>
                  <a:pt x="2214349" y="680430"/>
                </a:cubicBezTo>
                <a:close/>
                <a:moveTo>
                  <a:pt x="2176679" y="680430"/>
                </a:moveTo>
                <a:cubicBezTo>
                  <a:pt x="2176247" y="680430"/>
                  <a:pt x="2175905" y="680790"/>
                  <a:pt x="2175905" y="681203"/>
                </a:cubicBezTo>
                <a:lnTo>
                  <a:pt x="2175905" y="756399"/>
                </a:lnTo>
                <a:cubicBezTo>
                  <a:pt x="2175905" y="756831"/>
                  <a:pt x="2176266" y="757172"/>
                  <a:pt x="2176679" y="757172"/>
                </a:cubicBezTo>
                <a:lnTo>
                  <a:pt x="2188972" y="757172"/>
                </a:lnTo>
                <a:cubicBezTo>
                  <a:pt x="2189404" y="757172"/>
                  <a:pt x="2189746" y="756813"/>
                  <a:pt x="2189746" y="756399"/>
                </a:cubicBezTo>
                <a:lnTo>
                  <a:pt x="2189746" y="681203"/>
                </a:lnTo>
                <a:cubicBezTo>
                  <a:pt x="2189746" y="680772"/>
                  <a:pt x="2189386" y="680430"/>
                  <a:pt x="2188972" y="680430"/>
                </a:cubicBezTo>
                <a:close/>
                <a:moveTo>
                  <a:pt x="2010218" y="680430"/>
                </a:moveTo>
                <a:cubicBezTo>
                  <a:pt x="2009786" y="680430"/>
                  <a:pt x="2009444" y="680790"/>
                  <a:pt x="2009444" y="681203"/>
                </a:cubicBezTo>
                <a:lnTo>
                  <a:pt x="2009444" y="726468"/>
                </a:lnTo>
                <a:cubicBezTo>
                  <a:pt x="2009444" y="747088"/>
                  <a:pt x="2021737" y="758485"/>
                  <a:pt x="2041606" y="758485"/>
                </a:cubicBezTo>
                <a:cubicBezTo>
                  <a:pt x="2061476" y="758485"/>
                  <a:pt x="2073768" y="747069"/>
                  <a:pt x="2073768" y="726468"/>
                </a:cubicBezTo>
                <a:lnTo>
                  <a:pt x="2073768" y="681203"/>
                </a:lnTo>
                <a:cubicBezTo>
                  <a:pt x="2073768" y="680772"/>
                  <a:pt x="2073408" y="680430"/>
                  <a:pt x="2072994" y="680430"/>
                </a:cubicBezTo>
                <a:lnTo>
                  <a:pt x="2060594" y="680430"/>
                </a:lnTo>
                <a:cubicBezTo>
                  <a:pt x="2060162" y="680430"/>
                  <a:pt x="2059820" y="680790"/>
                  <a:pt x="2059820" y="681203"/>
                </a:cubicBezTo>
                <a:lnTo>
                  <a:pt x="2059820" y="725048"/>
                </a:lnTo>
                <a:cubicBezTo>
                  <a:pt x="2059820" y="738854"/>
                  <a:pt x="2053125" y="745434"/>
                  <a:pt x="2041606" y="745434"/>
                </a:cubicBezTo>
                <a:cubicBezTo>
                  <a:pt x="2030088" y="745434"/>
                  <a:pt x="2023285" y="738854"/>
                  <a:pt x="2023285" y="725048"/>
                </a:cubicBezTo>
                <a:lnTo>
                  <a:pt x="2023285" y="681203"/>
                </a:lnTo>
                <a:cubicBezTo>
                  <a:pt x="2023285" y="680772"/>
                  <a:pt x="2022924" y="680430"/>
                  <a:pt x="2022511" y="680430"/>
                </a:cubicBezTo>
                <a:close/>
                <a:moveTo>
                  <a:pt x="2144427" y="680412"/>
                </a:moveTo>
                <a:cubicBezTo>
                  <a:pt x="2143996" y="680412"/>
                  <a:pt x="2143654" y="680772"/>
                  <a:pt x="2143654" y="681186"/>
                </a:cubicBezTo>
                <a:lnTo>
                  <a:pt x="2143654" y="734468"/>
                </a:lnTo>
                <a:lnTo>
                  <a:pt x="2105588" y="680754"/>
                </a:lnTo>
                <a:cubicBezTo>
                  <a:pt x="2105444" y="680556"/>
                  <a:pt x="2105210" y="680430"/>
                  <a:pt x="2104958" y="680430"/>
                </a:cubicBezTo>
                <a:lnTo>
                  <a:pt x="2091964" y="680430"/>
                </a:lnTo>
                <a:cubicBezTo>
                  <a:pt x="2091532" y="680430"/>
                  <a:pt x="2091190" y="680790"/>
                  <a:pt x="2091190" y="681203"/>
                </a:cubicBezTo>
                <a:lnTo>
                  <a:pt x="2091190" y="756399"/>
                </a:lnTo>
                <a:cubicBezTo>
                  <a:pt x="2091190" y="756831"/>
                  <a:pt x="2091550" y="757172"/>
                  <a:pt x="2091964" y="757172"/>
                </a:cubicBezTo>
                <a:lnTo>
                  <a:pt x="2104256" y="757172"/>
                </a:lnTo>
                <a:cubicBezTo>
                  <a:pt x="2104688" y="757172"/>
                  <a:pt x="2105030" y="756813"/>
                  <a:pt x="2105030" y="756399"/>
                </a:cubicBezTo>
                <a:lnTo>
                  <a:pt x="2105030" y="703009"/>
                </a:lnTo>
                <a:lnTo>
                  <a:pt x="2143095" y="756831"/>
                </a:lnTo>
                <a:cubicBezTo>
                  <a:pt x="2143240" y="757028"/>
                  <a:pt x="2143473" y="757154"/>
                  <a:pt x="2143725" y="757154"/>
                </a:cubicBezTo>
                <a:lnTo>
                  <a:pt x="2156720" y="757154"/>
                </a:lnTo>
                <a:cubicBezTo>
                  <a:pt x="2157152" y="757154"/>
                  <a:pt x="2157494" y="756795"/>
                  <a:pt x="2157494" y="756381"/>
                </a:cubicBezTo>
                <a:lnTo>
                  <a:pt x="2157494" y="681186"/>
                </a:lnTo>
                <a:cubicBezTo>
                  <a:pt x="2157494" y="680754"/>
                  <a:pt x="2157134" y="680412"/>
                  <a:pt x="2156720" y="680412"/>
                </a:cubicBezTo>
                <a:close/>
                <a:moveTo>
                  <a:pt x="2453898" y="679118"/>
                </a:moveTo>
                <a:cubicBezTo>
                  <a:pt x="2436783" y="679118"/>
                  <a:pt x="2425696" y="688754"/>
                  <a:pt x="2425696" y="702128"/>
                </a:cubicBezTo>
                <a:cubicBezTo>
                  <a:pt x="2425696" y="712321"/>
                  <a:pt x="2432391" y="719332"/>
                  <a:pt x="2444575" y="722298"/>
                </a:cubicBezTo>
                <a:lnTo>
                  <a:pt x="2458074" y="725480"/>
                </a:lnTo>
                <a:cubicBezTo>
                  <a:pt x="2466407" y="727457"/>
                  <a:pt x="2469592" y="730747"/>
                  <a:pt x="2469592" y="735457"/>
                </a:cubicBezTo>
                <a:cubicBezTo>
                  <a:pt x="2469592" y="741479"/>
                  <a:pt x="2464319" y="745865"/>
                  <a:pt x="2454996" y="745865"/>
                </a:cubicBezTo>
                <a:cubicBezTo>
                  <a:pt x="2447941" y="745865"/>
                  <a:pt x="2440472" y="743384"/>
                  <a:pt x="2432895" y="737883"/>
                </a:cubicBezTo>
                <a:cubicBezTo>
                  <a:pt x="2432553" y="737650"/>
                  <a:pt x="2432085" y="737704"/>
                  <a:pt x="2431833" y="738045"/>
                </a:cubicBezTo>
                <a:lnTo>
                  <a:pt x="2424708" y="747678"/>
                </a:lnTo>
                <a:lnTo>
                  <a:pt x="2424706" y="747663"/>
                </a:lnTo>
                <a:lnTo>
                  <a:pt x="2424706" y="747681"/>
                </a:lnTo>
                <a:lnTo>
                  <a:pt x="2424708" y="747678"/>
                </a:lnTo>
                <a:lnTo>
                  <a:pt x="2424850" y="748741"/>
                </a:lnTo>
                <a:cubicBezTo>
                  <a:pt x="2432895" y="755015"/>
                  <a:pt x="2443514" y="758466"/>
                  <a:pt x="2454547" y="758466"/>
                </a:cubicBezTo>
                <a:cubicBezTo>
                  <a:pt x="2472760" y="758466"/>
                  <a:pt x="2483631" y="748831"/>
                  <a:pt x="2483631" y="734468"/>
                </a:cubicBezTo>
                <a:cubicBezTo>
                  <a:pt x="2483631" y="723736"/>
                  <a:pt x="2477368" y="716941"/>
                  <a:pt x="2464859" y="713867"/>
                </a:cubicBezTo>
                <a:lnTo>
                  <a:pt x="2451361" y="710685"/>
                </a:lnTo>
                <a:cubicBezTo>
                  <a:pt x="2442596" y="708618"/>
                  <a:pt x="2439626" y="705652"/>
                  <a:pt x="2439626" y="701265"/>
                </a:cubicBezTo>
                <a:cubicBezTo>
                  <a:pt x="2439626" y="695783"/>
                  <a:pt x="2444575" y="691612"/>
                  <a:pt x="2453682" y="691612"/>
                </a:cubicBezTo>
                <a:cubicBezTo>
                  <a:pt x="2460269" y="691612"/>
                  <a:pt x="2466659" y="693877"/>
                  <a:pt x="2472436" y="699000"/>
                </a:cubicBezTo>
                <a:cubicBezTo>
                  <a:pt x="2472742" y="699270"/>
                  <a:pt x="2473210" y="699270"/>
                  <a:pt x="2473498" y="698964"/>
                </a:cubicBezTo>
                <a:lnTo>
                  <a:pt x="2481471" y="690425"/>
                </a:lnTo>
                <a:cubicBezTo>
                  <a:pt x="2481759" y="690120"/>
                  <a:pt x="2481741" y="689616"/>
                  <a:pt x="2481435" y="689329"/>
                </a:cubicBezTo>
                <a:cubicBezTo>
                  <a:pt x="2474236" y="682659"/>
                  <a:pt x="2464265" y="679118"/>
                  <a:pt x="2453898" y="679118"/>
                </a:cubicBezTo>
                <a:close/>
                <a:moveTo>
                  <a:pt x="1894168" y="679118"/>
                </a:moveTo>
                <a:cubicBezTo>
                  <a:pt x="1893741" y="679118"/>
                  <a:pt x="1893394" y="679464"/>
                  <a:pt x="1893394" y="679891"/>
                </a:cubicBezTo>
                <a:lnTo>
                  <a:pt x="1893394" y="1016178"/>
                </a:lnTo>
                <a:cubicBezTo>
                  <a:pt x="1893394" y="1016605"/>
                  <a:pt x="1893741" y="1016951"/>
                  <a:pt x="1894168" y="1016951"/>
                </a:cubicBezTo>
                <a:lnTo>
                  <a:pt x="1902825" y="1016951"/>
                </a:lnTo>
                <a:cubicBezTo>
                  <a:pt x="1903253" y="1016951"/>
                  <a:pt x="1903599" y="1016605"/>
                  <a:pt x="1903599" y="1016178"/>
                </a:cubicBezTo>
                <a:lnTo>
                  <a:pt x="1903599" y="679891"/>
                </a:lnTo>
                <a:cubicBezTo>
                  <a:pt x="1903599" y="679464"/>
                  <a:pt x="1903253" y="679118"/>
                  <a:pt x="1902825" y="679118"/>
                </a:cubicBezTo>
                <a:close/>
                <a:moveTo>
                  <a:pt x="1639127" y="679099"/>
                </a:moveTo>
                <a:cubicBezTo>
                  <a:pt x="1593027" y="679099"/>
                  <a:pt x="1555658" y="716469"/>
                  <a:pt x="1555658" y="762569"/>
                </a:cubicBezTo>
                <a:lnTo>
                  <a:pt x="1555658" y="933425"/>
                </a:lnTo>
                <a:cubicBezTo>
                  <a:pt x="1555658" y="979525"/>
                  <a:pt x="1593027" y="1016894"/>
                  <a:pt x="1639127" y="1016894"/>
                </a:cubicBezTo>
                <a:lnTo>
                  <a:pt x="1786901" y="1016894"/>
                </a:lnTo>
                <a:cubicBezTo>
                  <a:pt x="1788767" y="1016894"/>
                  <a:pt x="1790281" y="1015382"/>
                  <a:pt x="1790281" y="1013516"/>
                </a:cubicBezTo>
                <a:lnTo>
                  <a:pt x="1790281" y="956629"/>
                </a:lnTo>
                <a:cubicBezTo>
                  <a:pt x="1790281" y="954763"/>
                  <a:pt x="1788767" y="953251"/>
                  <a:pt x="1786901" y="953251"/>
                </a:cubicBezTo>
                <a:lnTo>
                  <a:pt x="1639127" y="953251"/>
                </a:lnTo>
                <a:cubicBezTo>
                  <a:pt x="1630339" y="953251"/>
                  <a:pt x="1623216" y="946128"/>
                  <a:pt x="1623216" y="937340"/>
                </a:cubicBezTo>
                <a:lnTo>
                  <a:pt x="1623216" y="878840"/>
                </a:lnTo>
                <a:lnTo>
                  <a:pt x="1770990" y="878840"/>
                </a:lnTo>
                <a:cubicBezTo>
                  <a:pt x="1772856" y="878840"/>
                  <a:pt x="1774369" y="877328"/>
                  <a:pt x="1774369" y="875462"/>
                </a:cubicBezTo>
                <a:lnTo>
                  <a:pt x="1774369" y="818574"/>
                </a:lnTo>
                <a:cubicBezTo>
                  <a:pt x="1774369" y="816709"/>
                  <a:pt x="1772856" y="815197"/>
                  <a:pt x="1770990" y="815197"/>
                </a:cubicBezTo>
                <a:lnTo>
                  <a:pt x="1623216" y="815197"/>
                </a:lnTo>
                <a:lnTo>
                  <a:pt x="1623216" y="758654"/>
                </a:lnTo>
                <a:cubicBezTo>
                  <a:pt x="1623216" y="749866"/>
                  <a:pt x="1630339" y="742743"/>
                  <a:pt x="1639127" y="742743"/>
                </a:cubicBezTo>
                <a:lnTo>
                  <a:pt x="1786901" y="742743"/>
                </a:lnTo>
                <a:cubicBezTo>
                  <a:pt x="1788767" y="742743"/>
                  <a:pt x="1790281" y="741230"/>
                  <a:pt x="1790281" y="739366"/>
                </a:cubicBezTo>
                <a:lnTo>
                  <a:pt x="1790281" y="682477"/>
                </a:lnTo>
                <a:cubicBezTo>
                  <a:pt x="1790281" y="680612"/>
                  <a:pt x="1788767" y="679099"/>
                  <a:pt x="1786901" y="679099"/>
                </a:cubicBezTo>
                <a:close/>
                <a:moveTo>
                  <a:pt x="1269942" y="679099"/>
                </a:moveTo>
                <a:cubicBezTo>
                  <a:pt x="1268077" y="679099"/>
                  <a:pt x="1266565" y="680612"/>
                  <a:pt x="1266565" y="682478"/>
                </a:cubicBezTo>
                <a:lnTo>
                  <a:pt x="1266565" y="1013516"/>
                </a:lnTo>
                <a:cubicBezTo>
                  <a:pt x="1266565" y="1015382"/>
                  <a:pt x="1268077" y="1016894"/>
                  <a:pt x="1269942" y="1016894"/>
                </a:cubicBezTo>
                <a:lnTo>
                  <a:pt x="1330745" y="1016894"/>
                </a:lnTo>
                <a:cubicBezTo>
                  <a:pt x="1332611" y="1016894"/>
                  <a:pt x="1334123" y="1015382"/>
                  <a:pt x="1334123" y="1013516"/>
                </a:cubicBezTo>
                <a:lnTo>
                  <a:pt x="1334123" y="906781"/>
                </a:lnTo>
                <a:lnTo>
                  <a:pt x="1400228" y="907083"/>
                </a:lnTo>
                <a:lnTo>
                  <a:pt x="1467002" y="1014503"/>
                </a:lnTo>
                <a:cubicBezTo>
                  <a:pt x="1467927" y="1015990"/>
                  <a:pt x="1469554" y="1016894"/>
                  <a:pt x="1471307" y="1016894"/>
                </a:cubicBezTo>
                <a:lnTo>
                  <a:pt x="1535992" y="1016894"/>
                </a:lnTo>
                <a:cubicBezTo>
                  <a:pt x="1538641" y="1016894"/>
                  <a:pt x="1540259" y="1013984"/>
                  <a:pt x="1538861" y="1011733"/>
                </a:cubicBezTo>
                <a:lnTo>
                  <a:pt x="1467097" y="896288"/>
                </a:lnTo>
                <a:cubicBezTo>
                  <a:pt x="1506555" y="878029"/>
                  <a:pt x="1533808" y="837872"/>
                  <a:pt x="1533190" y="791395"/>
                </a:cubicBezTo>
                <a:cubicBezTo>
                  <a:pt x="1532357" y="728735"/>
                  <a:pt x="1479665" y="679099"/>
                  <a:pt x="1417002" y="679099"/>
                </a:cubicBezTo>
                <a:close/>
                <a:moveTo>
                  <a:pt x="519316" y="679099"/>
                </a:moveTo>
                <a:cubicBezTo>
                  <a:pt x="517450" y="679099"/>
                  <a:pt x="515938" y="680612"/>
                  <a:pt x="515938" y="682478"/>
                </a:cubicBezTo>
                <a:lnTo>
                  <a:pt x="515938" y="1013516"/>
                </a:lnTo>
                <a:cubicBezTo>
                  <a:pt x="515938" y="1015382"/>
                  <a:pt x="517450" y="1016894"/>
                  <a:pt x="519316" y="1016894"/>
                </a:cubicBezTo>
                <a:lnTo>
                  <a:pt x="580119" y="1016894"/>
                </a:lnTo>
                <a:cubicBezTo>
                  <a:pt x="581984" y="1016894"/>
                  <a:pt x="583496" y="1015382"/>
                  <a:pt x="583496" y="1013516"/>
                </a:cubicBezTo>
                <a:lnTo>
                  <a:pt x="583496" y="784845"/>
                </a:lnTo>
                <a:lnTo>
                  <a:pt x="674227" y="960597"/>
                </a:lnTo>
                <a:lnTo>
                  <a:pt x="712413" y="960597"/>
                </a:lnTo>
                <a:lnTo>
                  <a:pt x="803634" y="784845"/>
                </a:lnTo>
                <a:lnTo>
                  <a:pt x="803634" y="1013516"/>
                </a:lnTo>
                <a:cubicBezTo>
                  <a:pt x="803634" y="1015382"/>
                  <a:pt x="805146" y="1016894"/>
                  <a:pt x="807012" y="1016894"/>
                </a:cubicBezTo>
                <a:lnTo>
                  <a:pt x="867814" y="1016894"/>
                </a:lnTo>
                <a:cubicBezTo>
                  <a:pt x="869680" y="1016894"/>
                  <a:pt x="871192" y="1015382"/>
                  <a:pt x="871192" y="1013516"/>
                </a:cubicBezTo>
                <a:lnTo>
                  <a:pt x="871192" y="682478"/>
                </a:lnTo>
                <a:cubicBezTo>
                  <a:pt x="871192" y="680612"/>
                  <a:pt x="869680" y="679099"/>
                  <a:pt x="867814" y="679099"/>
                </a:cubicBezTo>
                <a:lnTo>
                  <a:pt x="791052" y="679099"/>
                </a:lnTo>
                <a:cubicBezTo>
                  <a:pt x="789158" y="679099"/>
                  <a:pt x="787423" y="680156"/>
                  <a:pt x="786551" y="681839"/>
                </a:cubicBezTo>
                <a:lnTo>
                  <a:pt x="693810" y="861154"/>
                </a:lnTo>
                <a:lnTo>
                  <a:pt x="601556" y="681848"/>
                </a:lnTo>
                <a:cubicBezTo>
                  <a:pt x="600688" y="680161"/>
                  <a:pt x="598949" y="679099"/>
                  <a:pt x="597051" y="679099"/>
                </a:cubicBezTo>
                <a:close/>
                <a:moveTo>
                  <a:pt x="1068878" y="674636"/>
                </a:moveTo>
                <a:cubicBezTo>
                  <a:pt x="973135" y="674636"/>
                  <a:pt x="895517" y="752252"/>
                  <a:pt x="895517" y="847997"/>
                </a:cubicBezTo>
                <a:cubicBezTo>
                  <a:pt x="895517" y="856102"/>
                  <a:pt x="896087" y="864074"/>
                  <a:pt x="897163" y="871884"/>
                </a:cubicBezTo>
                <a:lnTo>
                  <a:pt x="961920" y="871884"/>
                </a:lnTo>
                <a:cubicBezTo>
                  <a:pt x="960211" y="864190"/>
                  <a:pt x="959280" y="856204"/>
                  <a:pt x="959280" y="847997"/>
                </a:cubicBezTo>
                <a:cubicBezTo>
                  <a:pt x="959280" y="787467"/>
                  <a:pt x="1008349" y="738397"/>
                  <a:pt x="1068878" y="738397"/>
                </a:cubicBezTo>
                <a:cubicBezTo>
                  <a:pt x="1129410" y="738397"/>
                  <a:pt x="1178479" y="787467"/>
                  <a:pt x="1178479" y="847997"/>
                </a:cubicBezTo>
                <a:cubicBezTo>
                  <a:pt x="1178479" y="856204"/>
                  <a:pt x="1177548" y="864190"/>
                  <a:pt x="1175836" y="871884"/>
                </a:cubicBezTo>
                <a:lnTo>
                  <a:pt x="1240594" y="871884"/>
                </a:lnTo>
                <a:cubicBezTo>
                  <a:pt x="1241670" y="864074"/>
                  <a:pt x="1242240" y="856102"/>
                  <a:pt x="1242240" y="847997"/>
                </a:cubicBezTo>
                <a:cubicBezTo>
                  <a:pt x="1242240" y="752252"/>
                  <a:pt x="1164624" y="674636"/>
                  <a:pt x="1068878" y="674636"/>
                </a:cubicBezTo>
                <a:close/>
                <a:moveTo>
                  <a:pt x="1075294" y="544446"/>
                </a:moveTo>
                <a:lnTo>
                  <a:pt x="1090876" y="588594"/>
                </a:lnTo>
                <a:lnTo>
                  <a:pt x="1059711" y="588594"/>
                </a:lnTo>
                <a:close/>
                <a:moveTo>
                  <a:pt x="799860" y="538560"/>
                </a:moveTo>
                <a:cubicBezTo>
                  <a:pt x="820117" y="538560"/>
                  <a:pt x="835525" y="553968"/>
                  <a:pt x="835525" y="574571"/>
                </a:cubicBezTo>
                <a:cubicBezTo>
                  <a:pt x="835525" y="595174"/>
                  <a:pt x="820115" y="610583"/>
                  <a:pt x="799860" y="610583"/>
                </a:cubicBezTo>
                <a:cubicBezTo>
                  <a:pt x="779602" y="610583"/>
                  <a:pt x="764194" y="595173"/>
                  <a:pt x="764194" y="574571"/>
                </a:cubicBezTo>
                <a:cubicBezTo>
                  <a:pt x="764194" y="553969"/>
                  <a:pt x="779602" y="538560"/>
                  <a:pt x="799860" y="538560"/>
                </a:cubicBezTo>
                <a:close/>
                <a:moveTo>
                  <a:pt x="1061464" y="514840"/>
                </a:moveTo>
                <a:cubicBezTo>
                  <a:pt x="1060409" y="514840"/>
                  <a:pt x="1059467" y="515493"/>
                  <a:pt x="1059097" y="516480"/>
                </a:cubicBezTo>
                <a:lnTo>
                  <a:pt x="1015512" y="632593"/>
                </a:lnTo>
                <a:cubicBezTo>
                  <a:pt x="1015201" y="633420"/>
                  <a:pt x="1015812" y="634302"/>
                  <a:pt x="1016695" y="634302"/>
                </a:cubicBezTo>
                <a:lnTo>
                  <a:pt x="1041825" y="634302"/>
                </a:lnTo>
                <a:cubicBezTo>
                  <a:pt x="1042896" y="634302"/>
                  <a:pt x="1043849" y="633628"/>
                  <a:pt x="1044208" y="632620"/>
                </a:cubicBezTo>
                <a:lnTo>
                  <a:pt x="1051055" y="613353"/>
                </a:lnTo>
                <a:lnTo>
                  <a:pt x="1099532" y="613353"/>
                </a:lnTo>
                <a:lnTo>
                  <a:pt x="1106379" y="632620"/>
                </a:lnTo>
                <a:cubicBezTo>
                  <a:pt x="1106738" y="633628"/>
                  <a:pt x="1107691" y="634302"/>
                  <a:pt x="1108762" y="634302"/>
                </a:cubicBezTo>
                <a:lnTo>
                  <a:pt x="1134583" y="634302"/>
                </a:lnTo>
                <a:cubicBezTo>
                  <a:pt x="1135465" y="634302"/>
                  <a:pt x="1136077" y="633419"/>
                  <a:pt x="1135766" y="632592"/>
                </a:cubicBezTo>
                <a:lnTo>
                  <a:pt x="1092012" y="516477"/>
                </a:lnTo>
                <a:cubicBezTo>
                  <a:pt x="1091641" y="515492"/>
                  <a:pt x="1090698" y="514840"/>
                  <a:pt x="1089646" y="514840"/>
                </a:cubicBezTo>
                <a:close/>
                <a:moveTo>
                  <a:pt x="877639" y="514840"/>
                </a:moveTo>
                <a:cubicBezTo>
                  <a:pt x="876942" y="514840"/>
                  <a:pt x="876376" y="515406"/>
                  <a:pt x="876376" y="516104"/>
                </a:cubicBezTo>
                <a:lnTo>
                  <a:pt x="876376" y="633038"/>
                </a:lnTo>
                <a:cubicBezTo>
                  <a:pt x="876376" y="633736"/>
                  <a:pt x="876942" y="634302"/>
                  <a:pt x="877639" y="634302"/>
                </a:cubicBezTo>
                <a:lnTo>
                  <a:pt x="901946" y="634302"/>
                </a:lnTo>
                <a:cubicBezTo>
                  <a:pt x="902646" y="634302"/>
                  <a:pt x="903210" y="633736"/>
                  <a:pt x="903210" y="633038"/>
                </a:cubicBezTo>
                <a:lnTo>
                  <a:pt x="903210" y="557604"/>
                </a:lnTo>
                <a:lnTo>
                  <a:pt x="933335" y="614218"/>
                </a:lnTo>
                <a:lnTo>
                  <a:pt x="948571" y="614218"/>
                </a:lnTo>
                <a:lnTo>
                  <a:pt x="978696" y="557604"/>
                </a:lnTo>
                <a:lnTo>
                  <a:pt x="978696" y="633038"/>
                </a:lnTo>
                <a:cubicBezTo>
                  <a:pt x="978696" y="633736"/>
                  <a:pt x="979262" y="634302"/>
                  <a:pt x="979960" y="634302"/>
                </a:cubicBezTo>
                <a:lnTo>
                  <a:pt x="1004267" y="634302"/>
                </a:lnTo>
                <a:cubicBezTo>
                  <a:pt x="1004966" y="634302"/>
                  <a:pt x="1005532" y="633736"/>
                  <a:pt x="1005532" y="633038"/>
                </a:cubicBezTo>
                <a:lnTo>
                  <a:pt x="1005532" y="516104"/>
                </a:lnTo>
                <a:cubicBezTo>
                  <a:pt x="1005532" y="515406"/>
                  <a:pt x="1004966" y="514840"/>
                  <a:pt x="1004267" y="514840"/>
                </a:cubicBezTo>
                <a:lnTo>
                  <a:pt x="974321" y="514840"/>
                </a:lnTo>
                <a:cubicBezTo>
                  <a:pt x="973390" y="514840"/>
                  <a:pt x="972534" y="515352"/>
                  <a:pt x="972094" y="516173"/>
                </a:cubicBezTo>
                <a:lnTo>
                  <a:pt x="941126" y="573878"/>
                </a:lnTo>
                <a:lnTo>
                  <a:pt x="910330" y="516178"/>
                </a:lnTo>
                <a:cubicBezTo>
                  <a:pt x="909891" y="515354"/>
                  <a:pt x="909034" y="514840"/>
                  <a:pt x="908101" y="514840"/>
                </a:cubicBezTo>
                <a:close/>
                <a:moveTo>
                  <a:pt x="622806" y="514840"/>
                </a:moveTo>
                <a:cubicBezTo>
                  <a:pt x="622108" y="514840"/>
                  <a:pt x="621542" y="515406"/>
                  <a:pt x="621542" y="516104"/>
                </a:cubicBezTo>
                <a:lnTo>
                  <a:pt x="621542" y="633038"/>
                </a:lnTo>
                <a:cubicBezTo>
                  <a:pt x="621542" y="633736"/>
                  <a:pt x="622108" y="634302"/>
                  <a:pt x="622806" y="634302"/>
                </a:cubicBezTo>
                <a:lnTo>
                  <a:pt x="647113" y="634302"/>
                </a:lnTo>
                <a:cubicBezTo>
                  <a:pt x="647811" y="634302"/>
                  <a:pt x="648377" y="633736"/>
                  <a:pt x="648377" y="633038"/>
                </a:cubicBezTo>
                <a:lnTo>
                  <a:pt x="648377" y="586863"/>
                </a:lnTo>
                <a:lnTo>
                  <a:pt x="696335" y="586863"/>
                </a:lnTo>
                <a:lnTo>
                  <a:pt x="696335" y="633038"/>
                </a:lnTo>
                <a:cubicBezTo>
                  <a:pt x="696335" y="633736"/>
                  <a:pt x="696901" y="634302"/>
                  <a:pt x="697598" y="634302"/>
                </a:cubicBezTo>
                <a:lnTo>
                  <a:pt x="721905" y="634302"/>
                </a:lnTo>
                <a:cubicBezTo>
                  <a:pt x="722605" y="634302"/>
                  <a:pt x="723171" y="633736"/>
                  <a:pt x="723171" y="633038"/>
                </a:cubicBezTo>
                <a:lnTo>
                  <a:pt x="723171" y="516104"/>
                </a:lnTo>
                <a:cubicBezTo>
                  <a:pt x="723171" y="515406"/>
                  <a:pt x="722605" y="514840"/>
                  <a:pt x="721905" y="514840"/>
                </a:cubicBezTo>
                <a:lnTo>
                  <a:pt x="697598" y="514840"/>
                </a:lnTo>
                <a:cubicBezTo>
                  <a:pt x="696901" y="514840"/>
                  <a:pt x="696335" y="515406"/>
                  <a:pt x="696335" y="516104"/>
                </a:cubicBezTo>
                <a:lnTo>
                  <a:pt x="696335" y="561586"/>
                </a:lnTo>
                <a:lnTo>
                  <a:pt x="648377" y="561586"/>
                </a:lnTo>
                <a:lnTo>
                  <a:pt x="648377" y="516104"/>
                </a:lnTo>
                <a:cubicBezTo>
                  <a:pt x="648377" y="515406"/>
                  <a:pt x="647811" y="514840"/>
                  <a:pt x="647113" y="514840"/>
                </a:cubicBezTo>
                <a:close/>
                <a:moveTo>
                  <a:pt x="517202" y="514840"/>
                </a:moveTo>
                <a:cubicBezTo>
                  <a:pt x="516504" y="514840"/>
                  <a:pt x="515938" y="515406"/>
                  <a:pt x="515938" y="516104"/>
                </a:cubicBezTo>
                <a:lnTo>
                  <a:pt x="515938" y="538854"/>
                </a:lnTo>
                <a:cubicBezTo>
                  <a:pt x="515938" y="539552"/>
                  <a:pt x="516504" y="540118"/>
                  <a:pt x="517202" y="540118"/>
                </a:cubicBezTo>
                <a:lnTo>
                  <a:pt x="549180" y="540118"/>
                </a:lnTo>
                <a:lnTo>
                  <a:pt x="549180" y="633038"/>
                </a:lnTo>
                <a:cubicBezTo>
                  <a:pt x="549180" y="633736"/>
                  <a:pt x="549746" y="634302"/>
                  <a:pt x="550444" y="634302"/>
                </a:cubicBezTo>
                <a:lnTo>
                  <a:pt x="574751" y="634302"/>
                </a:lnTo>
                <a:cubicBezTo>
                  <a:pt x="575449" y="634302"/>
                  <a:pt x="576015" y="633736"/>
                  <a:pt x="576015" y="633038"/>
                </a:cubicBezTo>
                <a:lnTo>
                  <a:pt x="576015" y="540118"/>
                </a:lnTo>
                <a:lnTo>
                  <a:pt x="607992" y="540118"/>
                </a:lnTo>
                <a:cubicBezTo>
                  <a:pt x="608691" y="540118"/>
                  <a:pt x="609257" y="539552"/>
                  <a:pt x="609257" y="538854"/>
                </a:cubicBezTo>
                <a:lnTo>
                  <a:pt x="609257" y="516104"/>
                </a:lnTo>
                <a:cubicBezTo>
                  <a:pt x="609257" y="515406"/>
                  <a:pt x="608691" y="514840"/>
                  <a:pt x="607993" y="514840"/>
                </a:cubicBezTo>
                <a:close/>
                <a:moveTo>
                  <a:pt x="1185521" y="512763"/>
                </a:moveTo>
                <a:cubicBezTo>
                  <a:pt x="1157993" y="512763"/>
                  <a:pt x="1139467" y="526959"/>
                  <a:pt x="1139467" y="548428"/>
                </a:cubicBezTo>
                <a:cubicBezTo>
                  <a:pt x="1139467" y="569550"/>
                  <a:pt x="1157299" y="580804"/>
                  <a:pt x="1181193" y="586517"/>
                </a:cubicBezTo>
                <a:cubicBezTo>
                  <a:pt x="1193831" y="589633"/>
                  <a:pt x="1205257" y="592403"/>
                  <a:pt x="1205257" y="600714"/>
                </a:cubicBezTo>
                <a:cubicBezTo>
                  <a:pt x="1205257" y="607813"/>
                  <a:pt x="1196081" y="612487"/>
                  <a:pt x="1185347" y="612487"/>
                </a:cubicBezTo>
                <a:cubicBezTo>
                  <a:pt x="1173158" y="612487"/>
                  <a:pt x="1159359" y="606690"/>
                  <a:pt x="1149696" y="598202"/>
                </a:cubicBezTo>
                <a:cubicBezTo>
                  <a:pt x="1149126" y="597702"/>
                  <a:pt x="1148269" y="597804"/>
                  <a:pt x="1147843" y="598432"/>
                </a:cubicBezTo>
                <a:lnTo>
                  <a:pt x="1135429" y="616740"/>
                </a:lnTo>
                <a:cubicBezTo>
                  <a:pt x="1135068" y="617275"/>
                  <a:pt x="1135149" y="618004"/>
                  <a:pt x="1135636" y="618428"/>
                </a:cubicBezTo>
                <a:cubicBezTo>
                  <a:pt x="1148137" y="629263"/>
                  <a:pt x="1167408" y="636379"/>
                  <a:pt x="1185521" y="636379"/>
                </a:cubicBezTo>
                <a:cubicBezTo>
                  <a:pt x="1212183" y="636379"/>
                  <a:pt x="1232785" y="621490"/>
                  <a:pt x="1232785" y="599502"/>
                </a:cubicBezTo>
                <a:cubicBezTo>
                  <a:pt x="1232785" y="571628"/>
                  <a:pt x="1199371" y="563318"/>
                  <a:pt x="1188810" y="561066"/>
                </a:cubicBezTo>
                <a:cubicBezTo>
                  <a:pt x="1177903" y="558816"/>
                  <a:pt x="1166996" y="555180"/>
                  <a:pt x="1166996" y="547389"/>
                </a:cubicBezTo>
                <a:cubicBezTo>
                  <a:pt x="1166996" y="541156"/>
                  <a:pt x="1174612" y="536655"/>
                  <a:pt x="1185347" y="536655"/>
                </a:cubicBezTo>
                <a:cubicBezTo>
                  <a:pt x="1196022" y="536655"/>
                  <a:pt x="1207164" y="540861"/>
                  <a:pt x="1214192" y="546909"/>
                </a:cubicBezTo>
                <a:cubicBezTo>
                  <a:pt x="1214787" y="547420"/>
                  <a:pt x="1215673" y="547296"/>
                  <a:pt x="1216082" y="546626"/>
                </a:cubicBezTo>
                <a:lnTo>
                  <a:pt x="1227215" y="528382"/>
                </a:lnTo>
                <a:cubicBezTo>
                  <a:pt x="1227533" y="527859"/>
                  <a:pt x="1227456" y="527178"/>
                  <a:pt x="1227003" y="526766"/>
                </a:cubicBezTo>
                <a:cubicBezTo>
                  <a:pt x="1218082" y="518649"/>
                  <a:pt x="1203355" y="512763"/>
                  <a:pt x="1185521" y="512763"/>
                </a:cubicBezTo>
                <a:close/>
                <a:moveTo>
                  <a:pt x="799860" y="512763"/>
                </a:moveTo>
                <a:cubicBezTo>
                  <a:pt x="763847" y="512763"/>
                  <a:pt x="736666" y="539425"/>
                  <a:pt x="736666" y="574571"/>
                </a:cubicBezTo>
                <a:cubicBezTo>
                  <a:pt x="736666" y="609717"/>
                  <a:pt x="763847" y="636379"/>
                  <a:pt x="799860" y="636379"/>
                </a:cubicBezTo>
                <a:cubicBezTo>
                  <a:pt x="835697" y="636379"/>
                  <a:pt x="863053" y="609717"/>
                  <a:pt x="863053" y="574571"/>
                </a:cubicBezTo>
                <a:cubicBezTo>
                  <a:pt x="863053" y="539425"/>
                  <a:pt x="835697" y="512763"/>
                  <a:pt x="799860" y="512763"/>
                </a:cubicBezTo>
                <a:close/>
                <a:moveTo>
                  <a:pt x="0" y="0"/>
                </a:moveTo>
                <a:lnTo>
                  <a:pt x="12192000" y="0"/>
                </a:lnTo>
                <a:lnTo>
                  <a:pt x="12192000" y="6858000"/>
                </a:lnTo>
                <a:lnTo>
                  <a:pt x="0" y="6858000"/>
                </a:lnTo>
                <a:lnTo>
                  <a:pt x="0" y="6358170"/>
                </a:lnTo>
                <a:lnTo>
                  <a:pt x="5354778" y="6358170"/>
                </a:lnTo>
                <a:cubicBezTo>
                  <a:pt x="5420407" y="6116818"/>
                  <a:pt x="5455957" y="5861806"/>
                  <a:pt x="5455957" y="5599507"/>
                </a:cubicBezTo>
                <a:cubicBezTo>
                  <a:pt x="5455957" y="4010231"/>
                  <a:pt x="4167066" y="2722417"/>
                  <a:pt x="2577373" y="2722417"/>
                </a:cubicBezTo>
                <a:cubicBezTo>
                  <a:pt x="1483832" y="2722417"/>
                  <a:pt x="532898" y="3331111"/>
                  <a:pt x="45356" y="4227981"/>
                </a:cubicBezTo>
                <a:lnTo>
                  <a:pt x="0" y="4322072"/>
                </a:lnTo>
                <a:close/>
              </a:path>
            </a:pathLst>
          </a:custGeom>
          <a:solidFill>
            <a:schemeClr val="bg1">
              <a:lumMod val="95000"/>
            </a:schemeClr>
          </a:solidFill>
        </p:spPr>
        <p:txBody>
          <a:bodyPr wrap="square" tIns="1440000" anchor="t">
            <a:noAutofit/>
          </a:bodyPr>
          <a:lstStyle>
            <a:lvl1pPr algn="ctr">
              <a:defRPr sz="2400" b="0" i="0">
                <a:solidFill>
                  <a:schemeClr val="tx1"/>
                </a:solidFill>
                <a:highlight>
                  <a:srgbClr val="FFFF00"/>
                </a:highlight>
                <a:latin typeface="+mn-lt"/>
              </a:defRPr>
            </a:lvl1pPr>
          </a:lstStyle>
          <a:p>
            <a:pPr marL="0" marR="0" lvl="0" indent="0" algn="ctr" defTabSz="914400" rtl="0" eaLnBrk="1" fontAlgn="auto" latinLnBrk="0" hangingPunct="1">
              <a:lnSpc>
                <a:spcPct val="90000"/>
              </a:lnSpc>
              <a:spcBef>
                <a:spcPts val="0"/>
              </a:spcBef>
              <a:spcAft>
                <a:spcPts val="1800"/>
              </a:spcAft>
              <a:buClr>
                <a:schemeClr val="bg2"/>
              </a:buClr>
              <a:buSzTx/>
              <a:buFont typeface="Arial" panose="020B0604020202020204" pitchFamily="34" charset="0"/>
              <a:buNone/>
              <a:tabLst/>
              <a:defRPr/>
            </a:pPr>
            <a:r>
              <a:rPr lang="en-GB" err="1"/>
              <a:t>Plaats</a:t>
            </a:r>
            <a:r>
              <a:rPr lang="en-GB"/>
              <a:t> </a:t>
            </a:r>
            <a:r>
              <a:rPr lang="en-GB" err="1"/>
              <a:t>eerst</a:t>
            </a:r>
            <a:r>
              <a:rPr lang="en-GB"/>
              <a:t> </a:t>
            </a:r>
            <a:r>
              <a:rPr lang="en-GB" err="1"/>
              <a:t>een</a:t>
            </a:r>
            <a:r>
              <a:rPr lang="en-GB"/>
              <a:t> </a:t>
            </a:r>
            <a:r>
              <a:rPr lang="en-GB" err="1"/>
              <a:t>afbeelding</a:t>
            </a:r>
            <a:r>
              <a:rPr lang="en-GB"/>
              <a:t> </a:t>
            </a:r>
            <a:r>
              <a:rPr lang="en-GB" err="1"/>
              <a:t>voordat</a:t>
            </a:r>
            <a:r>
              <a:rPr lang="en-GB"/>
              <a:t> je de </a:t>
            </a:r>
            <a:r>
              <a:rPr lang="en-GB" err="1"/>
              <a:t>titel</a:t>
            </a:r>
            <a:r>
              <a:rPr lang="en-GB"/>
              <a:t> </a:t>
            </a:r>
            <a:r>
              <a:rPr lang="en-GB" err="1"/>
              <a:t>invult</a:t>
            </a:r>
            <a:r>
              <a:rPr lang="en-GB"/>
              <a:t>.</a:t>
            </a:r>
          </a:p>
        </p:txBody>
      </p:sp>
      <p:sp>
        <p:nvSpPr>
          <p:cNvPr id="2" name="Date Placeholder 1">
            <a:extLst>
              <a:ext uri="{FF2B5EF4-FFF2-40B4-BE49-F238E27FC236}">
                <a16:creationId xmlns:a16="http://schemas.microsoft.com/office/drawing/2014/main" id="{B44398D7-85A0-281A-1B38-7B6FC712C810}"/>
              </a:ext>
            </a:extLst>
          </p:cNvPr>
          <p:cNvSpPr>
            <a:spLocks noGrp="1"/>
          </p:cNvSpPr>
          <p:nvPr>
            <p:ph type="dt" sz="half" idx="13"/>
          </p:nvPr>
        </p:nvSpPr>
        <p:spPr/>
        <p:txBody>
          <a:bodyPr/>
          <a:lstStyle>
            <a:lvl1pPr>
              <a:defRPr>
                <a:solidFill>
                  <a:schemeClr val="bg1"/>
                </a:solidFill>
              </a:defRPr>
            </a:lvl1pPr>
          </a:lstStyle>
          <a:p>
            <a:fld id="{8CF7FC78-DDAB-4243-9CCE-C903B9201449}" type="datetime4">
              <a:rPr lang="en-US" smtClean="0"/>
              <a:t>November 13, 2025</a:t>
            </a:fld>
            <a:endParaRPr lang="en-BE"/>
          </a:p>
        </p:txBody>
      </p:sp>
      <p:sp>
        <p:nvSpPr>
          <p:cNvPr id="9" name="Footer Placeholder 8">
            <a:extLst>
              <a:ext uri="{FF2B5EF4-FFF2-40B4-BE49-F238E27FC236}">
                <a16:creationId xmlns:a16="http://schemas.microsoft.com/office/drawing/2014/main" id="{ACF13D48-EF81-B977-EAD2-065D28F89FA2}"/>
              </a:ext>
            </a:extLst>
          </p:cNvPr>
          <p:cNvSpPr>
            <a:spLocks noGrp="1"/>
          </p:cNvSpPr>
          <p:nvPr>
            <p:ph type="ftr" sz="quarter" idx="14"/>
          </p:nvPr>
        </p:nvSpPr>
        <p:spPr/>
        <p:txBody>
          <a:bodyPr/>
          <a:lstStyle>
            <a:lvl1pPr>
              <a:defRPr>
                <a:solidFill>
                  <a:schemeClr val="bg1"/>
                </a:solidFill>
              </a:defRPr>
            </a:lvl1pPr>
          </a:lstStyle>
          <a:p>
            <a:r>
              <a:rPr lang="en-GB"/>
              <a:t>Voettekst</a:t>
            </a:r>
            <a:endParaRPr lang="en-BE"/>
          </a:p>
        </p:txBody>
      </p:sp>
      <p:sp>
        <p:nvSpPr>
          <p:cNvPr id="10" name="Slide Number Placeholder 9">
            <a:extLst>
              <a:ext uri="{FF2B5EF4-FFF2-40B4-BE49-F238E27FC236}">
                <a16:creationId xmlns:a16="http://schemas.microsoft.com/office/drawing/2014/main" id="{E2FBA262-B5EE-1B59-329C-4678FB34050E}"/>
              </a:ext>
            </a:extLst>
          </p:cNvPr>
          <p:cNvSpPr>
            <a:spLocks noGrp="1"/>
          </p:cNvSpPr>
          <p:nvPr>
            <p:ph type="sldNum" sz="quarter" idx="15"/>
          </p:nvPr>
        </p:nvSpPr>
        <p:spPr/>
        <p:txBody>
          <a:bodyPr/>
          <a:lstStyle>
            <a:lvl1pPr>
              <a:defRPr>
                <a:solidFill>
                  <a:schemeClr val="bg1"/>
                </a:solidFill>
              </a:defRPr>
            </a:lvl1pPr>
          </a:lstStyle>
          <a:p>
            <a:fld id="{8B70248A-FD0F-534C-919E-E8EB9B0FC062}" type="slidenum">
              <a:rPr lang="en-BE" smtClean="0"/>
              <a:pPr/>
              <a:t>‹#›</a:t>
            </a:fld>
            <a:endParaRPr lang="en-BE"/>
          </a:p>
        </p:txBody>
      </p:sp>
      <p:sp>
        <p:nvSpPr>
          <p:cNvPr id="8" name="Title 20">
            <a:extLst>
              <a:ext uri="{FF2B5EF4-FFF2-40B4-BE49-F238E27FC236}">
                <a16:creationId xmlns:a16="http://schemas.microsoft.com/office/drawing/2014/main" id="{32158DDD-DEB8-DA3A-7F9B-35F4B5907DE1}"/>
              </a:ext>
            </a:extLst>
          </p:cNvPr>
          <p:cNvSpPr>
            <a:spLocks noGrp="1"/>
          </p:cNvSpPr>
          <p:nvPr>
            <p:ph type="title" hasCustomPrompt="1"/>
          </p:nvPr>
        </p:nvSpPr>
        <p:spPr>
          <a:xfrm>
            <a:off x="515937" y="4397819"/>
            <a:ext cx="4194959" cy="752514"/>
          </a:xfrm>
        </p:spPr>
        <p:txBody>
          <a:bodyPr wrap="square" lIns="108000" rIns="0" bIns="0" anchor="b">
            <a:spAutoFit/>
          </a:bodyPr>
          <a:lstStyle>
            <a:lvl1pPr>
              <a:defRPr sz="5400" b="0">
                <a:solidFill>
                  <a:schemeClr val="bg1"/>
                </a:solidFill>
              </a:defRPr>
            </a:lvl1pPr>
          </a:lstStyle>
          <a:p>
            <a:r>
              <a:rPr lang="en-GB"/>
              <a:t>Korte </a:t>
            </a:r>
            <a:r>
              <a:rPr lang="en-GB" err="1"/>
              <a:t>titel</a:t>
            </a:r>
            <a:endParaRPr lang="en-BE"/>
          </a:p>
        </p:txBody>
      </p:sp>
      <p:sp>
        <p:nvSpPr>
          <p:cNvPr id="12" name="Text Placeholder 3">
            <a:extLst>
              <a:ext uri="{FF2B5EF4-FFF2-40B4-BE49-F238E27FC236}">
                <a16:creationId xmlns:a16="http://schemas.microsoft.com/office/drawing/2014/main" id="{1E8CAF5F-8604-8363-831C-7FDD6CC1A950}"/>
              </a:ext>
            </a:extLst>
          </p:cNvPr>
          <p:cNvSpPr>
            <a:spLocks noGrp="1"/>
          </p:cNvSpPr>
          <p:nvPr>
            <p:ph type="body" sz="quarter" idx="11" hasCustomPrompt="1"/>
          </p:nvPr>
        </p:nvSpPr>
        <p:spPr>
          <a:xfrm>
            <a:off x="507599" y="5162202"/>
            <a:ext cx="4203307" cy="513405"/>
          </a:xfrm>
          <a:prstGeom prst="rect">
            <a:avLst/>
          </a:prstGeom>
        </p:spPr>
        <p:txBody>
          <a:bodyPr wrap="square" lIns="108000" tIns="36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spTree>
    <p:extLst>
      <p:ext uri="{BB962C8B-B14F-4D97-AF65-F5344CB8AC3E}">
        <p14:creationId xmlns:p14="http://schemas.microsoft.com/office/powerpoint/2010/main" val="331391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slide 5">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1DAEDD1-911A-2B51-32FA-649207F2BB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4A08EFC0-135F-2AF7-5FCD-DA748AFBC5E3}"/>
              </a:ext>
            </a:extLst>
          </p:cNvPr>
          <p:cNvSpPr/>
          <p:nvPr userDrawn="1"/>
        </p:nvSpPr>
        <p:spPr>
          <a:xfrm>
            <a:off x="0" y="0"/>
            <a:ext cx="12180559" cy="25478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Picture Placeholder 22">
            <a:extLst>
              <a:ext uri="{FF2B5EF4-FFF2-40B4-BE49-F238E27FC236}">
                <a16:creationId xmlns:a16="http://schemas.microsoft.com/office/drawing/2014/main" id="{DC542420-B007-8E8A-7AEF-F8F9BB58BDE5}"/>
              </a:ext>
            </a:extLst>
          </p:cNvPr>
          <p:cNvSpPr>
            <a:spLocks noGrp="1"/>
          </p:cNvSpPr>
          <p:nvPr>
            <p:ph type="pic" sz="quarter" idx="12" hasCustomPrompt="1"/>
          </p:nvPr>
        </p:nvSpPr>
        <p:spPr>
          <a:xfrm>
            <a:off x="0" y="0"/>
            <a:ext cx="12192000" cy="6858000"/>
          </a:xfrm>
          <a:custGeom>
            <a:avLst/>
            <a:gdLst>
              <a:gd name="connsiteX0" fmla="*/ 2430429 w 12192000"/>
              <a:gd name="connsiteY0" fmla="*/ 938933 h 6858000"/>
              <a:gd name="connsiteX1" fmla="*/ 2430429 w 12192000"/>
              <a:gd name="connsiteY1" fmla="*/ 938951 h 6858000"/>
              <a:gd name="connsiteX2" fmla="*/ 2429656 w 12192000"/>
              <a:gd name="connsiteY2" fmla="*/ 939724 h 6858000"/>
              <a:gd name="connsiteX3" fmla="*/ 2429656 w 12192000"/>
              <a:gd name="connsiteY3" fmla="*/ 1014920 h 6858000"/>
              <a:gd name="connsiteX4" fmla="*/ 2430429 w 12192000"/>
              <a:gd name="connsiteY4" fmla="*/ 1015693 h 6858000"/>
              <a:gd name="connsiteX5" fmla="*/ 2482785 w 12192000"/>
              <a:gd name="connsiteY5" fmla="*/ 1015693 h 6858000"/>
              <a:gd name="connsiteX6" fmla="*/ 2483559 w 12192000"/>
              <a:gd name="connsiteY6" fmla="*/ 1014920 h 6858000"/>
              <a:gd name="connsiteX7" fmla="*/ 2483559 w 12192000"/>
              <a:gd name="connsiteY7" fmla="*/ 1003631 h 6858000"/>
              <a:gd name="connsiteX8" fmla="*/ 2482785 w 12192000"/>
              <a:gd name="connsiteY8" fmla="*/ 1002858 h 6858000"/>
              <a:gd name="connsiteX9" fmla="*/ 2443496 w 12192000"/>
              <a:gd name="connsiteY9" fmla="*/ 1002858 h 6858000"/>
              <a:gd name="connsiteX10" fmla="*/ 2443496 w 12192000"/>
              <a:gd name="connsiteY10" fmla="*/ 982257 h 6858000"/>
              <a:gd name="connsiteX11" fmla="*/ 2477638 w 12192000"/>
              <a:gd name="connsiteY11" fmla="*/ 982257 h 6858000"/>
              <a:gd name="connsiteX12" fmla="*/ 2478411 w 12192000"/>
              <a:gd name="connsiteY12" fmla="*/ 981484 h 6858000"/>
              <a:gd name="connsiteX13" fmla="*/ 2478411 w 12192000"/>
              <a:gd name="connsiteY13" fmla="*/ 970302 h 6858000"/>
              <a:gd name="connsiteX14" fmla="*/ 2477638 w 12192000"/>
              <a:gd name="connsiteY14" fmla="*/ 969529 h 6858000"/>
              <a:gd name="connsiteX15" fmla="*/ 2443496 w 12192000"/>
              <a:gd name="connsiteY15" fmla="*/ 969529 h 6858000"/>
              <a:gd name="connsiteX16" fmla="*/ 2443496 w 12192000"/>
              <a:gd name="connsiteY16" fmla="*/ 951768 h 6858000"/>
              <a:gd name="connsiteX17" fmla="*/ 2482785 w 12192000"/>
              <a:gd name="connsiteY17" fmla="*/ 951768 h 6858000"/>
              <a:gd name="connsiteX18" fmla="*/ 2483559 w 12192000"/>
              <a:gd name="connsiteY18" fmla="*/ 950995 h 6858000"/>
              <a:gd name="connsiteX19" fmla="*/ 2483559 w 12192000"/>
              <a:gd name="connsiteY19" fmla="*/ 939706 h 6858000"/>
              <a:gd name="connsiteX20" fmla="*/ 2482785 w 12192000"/>
              <a:gd name="connsiteY20" fmla="*/ 938933 h 6858000"/>
              <a:gd name="connsiteX21" fmla="*/ 2193489 w 12192000"/>
              <a:gd name="connsiteY21" fmla="*/ 938933 h 6858000"/>
              <a:gd name="connsiteX22" fmla="*/ 2193489 w 12192000"/>
              <a:gd name="connsiteY22" fmla="*/ 938951 h 6858000"/>
              <a:gd name="connsiteX23" fmla="*/ 2192715 w 12192000"/>
              <a:gd name="connsiteY23" fmla="*/ 939724 h 6858000"/>
              <a:gd name="connsiteX24" fmla="*/ 2192715 w 12192000"/>
              <a:gd name="connsiteY24" fmla="*/ 1014920 h 6858000"/>
              <a:gd name="connsiteX25" fmla="*/ 2193489 w 12192000"/>
              <a:gd name="connsiteY25" fmla="*/ 1015693 h 6858000"/>
              <a:gd name="connsiteX26" fmla="*/ 2245845 w 12192000"/>
              <a:gd name="connsiteY26" fmla="*/ 1015693 h 6858000"/>
              <a:gd name="connsiteX27" fmla="*/ 2246619 w 12192000"/>
              <a:gd name="connsiteY27" fmla="*/ 1014920 h 6858000"/>
              <a:gd name="connsiteX28" fmla="*/ 2246619 w 12192000"/>
              <a:gd name="connsiteY28" fmla="*/ 1003631 h 6858000"/>
              <a:gd name="connsiteX29" fmla="*/ 2245845 w 12192000"/>
              <a:gd name="connsiteY29" fmla="*/ 1002858 h 6858000"/>
              <a:gd name="connsiteX30" fmla="*/ 2206555 w 12192000"/>
              <a:gd name="connsiteY30" fmla="*/ 1002858 h 6858000"/>
              <a:gd name="connsiteX31" fmla="*/ 2206555 w 12192000"/>
              <a:gd name="connsiteY31" fmla="*/ 982257 h 6858000"/>
              <a:gd name="connsiteX32" fmla="*/ 2240697 w 12192000"/>
              <a:gd name="connsiteY32" fmla="*/ 982257 h 6858000"/>
              <a:gd name="connsiteX33" fmla="*/ 2241471 w 12192000"/>
              <a:gd name="connsiteY33" fmla="*/ 981484 h 6858000"/>
              <a:gd name="connsiteX34" fmla="*/ 2241471 w 12192000"/>
              <a:gd name="connsiteY34" fmla="*/ 970302 h 6858000"/>
              <a:gd name="connsiteX35" fmla="*/ 2240697 w 12192000"/>
              <a:gd name="connsiteY35" fmla="*/ 969529 h 6858000"/>
              <a:gd name="connsiteX36" fmla="*/ 2206555 w 12192000"/>
              <a:gd name="connsiteY36" fmla="*/ 969529 h 6858000"/>
              <a:gd name="connsiteX37" fmla="*/ 2206555 w 12192000"/>
              <a:gd name="connsiteY37" fmla="*/ 951768 h 6858000"/>
              <a:gd name="connsiteX38" fmla="*/ 2245845 w 12192000"/>
              <a:gd name="connsiteY38" fmla="*/ 951768 h 6858000"/>
              <a:gd name="connsiteX39" fmla="*/ 2246619 w 12192000"/>
              <a:gd name="connsiteY39" fmla="*/ 950995 h 6858000"/>
              <a:gd name="connsiteX40" fmla="*/ 2246619 w 12192000"/>
              <a:gd name="connsiteY40" fmla="*/ 939706 h 6858000"/>
              <a:gd name="connsiteX41" fmla="*/ 2245845 w 12192000"/>
              <a:gd name="connsiteY41" fmla="*/ 938933 h 6858000"/>
              <a:gd name="connsiteX42" fmla="*/ 2161219 w 12192000"/>
              <a:gd name="connsiteY42" fmla="*/ 938933 h 6858000"/>
              <a:gd name="connsiteX43" fmla="*/ 2160445 w 12192000"/>
              <a:gd name="connsiteY43" fmla="*/ 939706 h 6858000"/>
              <a:gd name="connsiteX44" fmla="*/ 2160445 w 12192000"/>
              <a:gd name="connsiteY44" fmla="*/ 1014902 h 6858000"/>
              <a:gd name="connsiteX45" fmla="*/ 2161219 w 12192000"/>
              <a:gd name="connsiteY45" fmla="*/ 1015675 h 6858000"/>
              <a:gd name="connsiteX46" fmla="*/ 2173512 w 12192000"/>
              <a:gd name="connsiteY46" fmla="*/ 1015675 h 6858000"/>
              <a:gd name="connsiteX47" fmla="*/ 2174285 w 12192000"/>
              <a:gd name="connsiteY47" fmla="*/ 1014902 h 6858000"/>
              <a:gd name="connsiteX48" fmla="*/ 2174285 w 12192000"/>
              <a:gd name="connsiteY48" fmla="*/ 939706 h 6858000"/>
              <a:gd name="connsiteX49" fmla="*/ 2173512 w 12192000"/>
              <a:gd name="connsiteY49" fmla="*/ 938933 h 6858000"/>
              <a:gd name="connsiteX50" fmla="*/ 2315532 w 12192000"/>
              <a:gd name="connsiteY50" fmla="*/ 938915 h 6858000"/>
              <a:gd name="connsiteX51" fmla="*/ 2314758 w 12192000"/>
              <a:gd name="connsiteY51" fmla="*/ 939688 h 6858000"/>
              <a:gd name="connsiteX52" fmla="*/ 2314758 w 12192000"/>
              <a:gd name="connsiteY52" fmla="*/ 992971 h 6858000"/>
              <a:gd name="connsiteX53" fmla="*/ 2276693 w 12192000"/>
              <a:gd name="connsiteY53" fmla="*/ 939257 h 6858000"/>
              <a:gd name="connsiteX54" fmla="*/ 2276063 w 12192000"/>
              <a:gd name="connsiteY54" fmla="*/ 938933 h 6858000"/>
              <a:gd name="connsiteX55" fmla="*/ 2263069 w 12192000"/>
              <a:gd name="connsiteY55" fmla="*/ 938933 h 6858000"/>
              <a:gd name="connsiteX56" fmla="*/ 2262295 w 12192000"/>
              <a:gd name="connsiteY56" fmla="*/ 939706 h 6858000"/>
              <a:gd name="connsiteX57" fmla="*/ 2262295 w 12192000"/>
              <a:gd name="connsiteY57" fmla="*/ 1014902 h 6858000"/>
              <a:gd name="connsiteX58" fmla="*/ 2263069 w 12192000"/>
              <a:gd name="connsiteY58" fmla="*/ 1015675 h 6858000"/>
              <a:gd name="connsiteX59" fmla="*/ 2275361 w 12192000"/>
              <a:gd name="connsiteY59" fmla="*/ 1015675 h 6858000"/>
              <a:gd name="connsiteX60" fmla="*/ 2276135 w 12192000"/>
              <a:gd name="connsiteY60" fmla="*/ 1014902 h 6858000"/>
              <a:gd name="connsiteX61" fmla="*/ 2276135 w 12192000"/>
              <a:gd name="connsiteY61" fmla="*/ 961512 h 6858000"/>
              <a:gd name="connsiteX62" fmla="*/ 2314200 w 12192000"/>
              <a:gd name="connsiteY62" fmla="*/ 1015334 h 6858000"/>
              <a:gd name="connsiteX63" fmla="*/ 2314830 w 12192000"/>
              <a:gd name="connsiteY63" fmla="*/ 1015657 h 6858000"/>
              <a:gd name="connsiteX64" fmla="*/ 2327824 w 12192000"/>
              <a:gd name="connsiteY64" fmla="*/ 1015657 h 6858000"/>
              <a:gd name="connsiteX65" fmla="*/ 2328598 w 12192000"/>
              <a:gd name="connsiteY65" fmla="*/ 1014884 h 6858000"/>
              <a:gd name="connsiteX66" fmla="*/ 2328598 w 12192000"/>
              <a:gd name="connsiteY66" fmla="*/ 939688 h 6858000"/>
              <a:gd name="connsiteX67" fmla="*/ 2327824 w 12192000"/>
              <a:gd name="connsiteY67" fmla="*/ 938915 h 6858000"/>
              <a:gd name="connsiteX68" fmla="*/ 2523604 w 12192000"/>
              <a:gd name="connsiteY68" fmla="*/ 937621 h 6858000"/>
              <a:gd name="connsiteX69" fmla="*/ 2495401 w 12192000"/>
              <a:gd name="connsiteY69" fmla="*/ 960631 h 6858000"/>
              <a:gd name="connsiteX70" fmla="*/ 2514281 w 12192000"/>
              <a:gd name="connsiteY70" fmla="*/ 980800 h 6858000"/>
              <a:gd name="connsiteX71" fmla="*/ 2527779 w 12192000"/>
              <a:gd name="connsiteY71" fmla="*/ 983982 h 6858000"/>
              <a:gd name="connsiteX72" fmla="*/ 2539298 w 12192000"/>
              <a:gd name="connsiteY72" fmla="*/ 993959 h 6858000"/>
              <a:gd name="connsiteX73" fmla="*/ 2524702 w 12192000"/>
              <a:gd name="connsiteY73" fmla="*/ 1004368 h 6858000"/>
              <a:gd name="connsiteX74" fmla="*/ 2502600 w 12192000"/>
              <a:gd name="connsiteY74" fmla="*/ 996386 h 6858000"/>
              <a:gd name="connsiteX75" fmla="*/ 2501539 w 12192000"/>
              <a:gd name="connsiteY75" fmla="*/ 996548 h 6858000"/>
              <a:gd name="connsiteX76" fmla="*/ 2494413 w 12192000"/>
              <a:gd name="connsiteY76" fmla="*/ 1006181 h 6858000"/>
              <a:gd name="connsiteX77" fmla="*/ 2494411 w 12192000"/>
              <a:gd name="connsiteY77" fmla="*/ 1006165 h 6858000"/>
              <a:gd name="connsiteX78" fmla="*/ 2494411 w 12192000"/>
              <a:gd name="connsiteY78" fmla="*/ 1006183 h 6858000"/>
              <a:gd name="connsiteX79" fmla="*/ 2494413 w 12192000"/>
              <a:gd name="connsiteY79" fmla="*/ 1006181 h 6858000"/>
              <a:gd name="connsiteX80" fmla="*/ 2494556 w 12192000"/>
              <a:gd name="connsiteY80" fmla="*/ 1007244 h 6858000"/>
              <a:gd name="connsiteX81" fmla="*/ 2524252 w 12192000"/>
              <a:gd name="connsiteY81" fmla="*/ 1016970 h 6858000"/>
              <a:gd name="connsiteX82" fmla="*/ 2553336 w 12192000"/>
              <a:gd name="connsiteY82" fmla="*/ 992971 h 6858000"/>
              <a:gd name="connsiteX83" fmla="*/ 2534564 w 12192000"/>
              <a:gd name="connsiteY83" fmla="*/ 972370 h 6858000"/>
              <a:gd name="connsiteX84" fmla="*/ 2521066 w 12192000"/>
              <a:gd name="connsiteY84" fmla="*/ 969188 h 6858000"/>
              <a:gd name="connsiteX85" fmla="*/ 2509331 w 12192000"/>
              <a:gd name="connsiteY85" fmla="*/ 959768 h 6858000"/>
              <a:gd name="connsiteX86" fmla="*/ 2523388 w 12192000"/>
              <a:gd name="connsiteY86" fmla="*/ 950115 h 6858000"/>
              <a:gd name="connsiteX87" fmla="*/ 2542141 w 12192000"/>
              <a:gd name="connsiteY87" fmla="*/ 957503 h 6858000"/>
              <a:gd name="connsiteX88" fmla="*/ 2543203 w 12192000"/>
              <a:gd name="connsiteY88" fmla="*/ 957467 h 6858000"/>
              <a:gd name="connsiteX89" fmla="*/ 2551176 w 12192000"/>
              <a:gd name="connsiteY89" fmla="*/ 948928 h 6858000"/>
              <a:gd name="connsiteX90" fmla="*/ 2551141 w 12192000"/>
              <a:gd name="connsiteY90" fmla="*/ 947832 h 6858000"/>
              <a:gd name="connsiteX91" fmla="*/ 2523604 w 12192000"/>
              <a:gd name="connsiteY91" fmla="*/ 937621 h 6858000"/>
              <a:gd name="connsiteX92" fmla="*/ 2382574 w 12192000"/>
              <a:gd name="connsiteY92" fmla="*/ 937621 h 6858000"/>
              <a:gd name="connsiteX93" fmla="*/ 2342852 w 12192000"/>
              <a:gd name="connsiteY93" fmla="*/ 977403 h 6858000"/>
              <a:gd name="connsiteX94" fmla="*/ 2342834 w 12192000"/>
              <a:gd name="connsiteY94" fmla="*/ 977421 h 6858000"/>
              <a:gd name="connsiteX95" fmla="*/ 2382447 w 12192000"/>
              <a:gd name="connsiteY95" fmla="*/ 1016987 h 6858000"/>
              <a:gd name="connsiteX96" fmla="*/ 2416517 w 12192000"/>
              <a:gd name="connsiteY96" fmla="*/ 998364 h 6858000"/>
              <a:gd name="connsiteX97" fmla="*/ 2416247 w 12192000"/>
              <a:gd name="connsiteY97" fmla="*/ 997303 h 6858000"/>
              <a:gd name="connsiteX98" fmla="*/ 2405629 w 12192000"/>
              <a:gd name="connsiteY98" fmla="*/ 991065 h 6858000"/>
              <a:gd name="connsiteX99" fmla="*/ 2404585 w 12192000"/>
              <a:gd name="connsiteY99" fmla="*/ 991353 h 6858000"/>
              <a:gd name="connsiteX100" fmla="*/ 2382574 w 12192000"/>
              <a:gd name="connsiteY100" fmla="*/ 1003936 h 6858000"/>
              <a:gd name="connsiteX101" fmla="*/ 2357233 w 12192000"/>
              <a:gd name="connsiteY101" fmla="*/ 977295 h 6858000"/>
              <a:gd name="connsiteX102" fmla="*/ 2382574 w 12192000"/>
              <a:gd name="connsiteY102" fmla="*/ 950654 h 6858000"/>
              <a:gd name="connsiteX103" fmla="*/ 2404477 w 12192000"/>
              <a:gd name="connsiteY103" fmla="*/ 963237 h 6858000"/>
              <a:gd name="connsiteX104" fmla="*/ 2405521 w 12192000"/>
              <a:gd name="connsiteY104" fmla="*/ 963525 h 6858000"/>
              <a:gd name="connsiteX105" fmla="*/ 2416157 w 12192000"/>
              <a:gd name="connsiteY105" fmla="*/ 957197 h 6858000"/>
              <a:gd name="connsiteX106" fmla="*/ 2416427 w 12192000"/>
              <a:gd name="connsiteY106" fmla="*/ 956137 h 6858000"/>
              <a:gd name="connsiteX107" fmla="*/ 2382574 w 12192000"/>
              <a:gd name="connsiteY107" fmla="*/ 937621 h 6858000"/>
              <a:gd name="connsiteX108" fmla="*/ 2113363 w 12192000"/>
              <a:gd name="connsiteY108" fmla="*/ 937621 h 6858000"/>
              <a:gd name="connsiteX109" fmla="*/ 2073642 w 12192000"/>
              <a:gd name="connsiteY109" fmla="*/ 977403 h 6858000"/>
              <a:gd name="connsiteX110" fmla="*/ 2073624 w 12192000"/>
              <a:gd name="connsiteY110" fmla="*/ 977421 h 6858000"/>
              <a:gd name="connsiteX111" fmla="*/ 2113237 w 12192000"/>
              <a:gd name="connsiteY111" fmla="*/ 1016987 h 6858000"/>
              <a:gd name="connsiteX112" fmla="*/ 2147307 w 12192000"/>
              <a:gd name="connsiteY112" fmla="*/ 998364 h 6858000"/>
              <a:gd name="connsiteX113" fmla="*/ 2147037 w 12192000"/>
              <a:gd name="connsiteY113" fmla="*/ 997303 h 6858000"/>
              <a:gd name="connsiteX114" fmla="*/ 2136418 w 12192000"/>
              <a:gd name="connsiteY114" fmla="*/ 991065 h 6858000"/>
              <a:gd name="connsiteX115" fmla="*/ 2135374 w 12192000"/>
              <a:gd name="connsiteY115" fmla="*/ 991353 h 6858000"/>
              <a:gd name="connsiteX116" fmla="*/ 2113363 w 12192000"/>
              <a:gd name="connsiteY116" fmla="*/ 1003936 h 6858000"/>
              <a:gd name="connsiteX117" fmla="*/ 2088005 w 12192000"/>
              <a:gd name="connsiteY117" fmla="*/ 977295 h 6858000"/>
              <a:gd name="connsiteX118" fmla="*/ 2113363 w 12192000"/>
              <a:gd name="connsiteY118" fmla="*/ 950654 h 6858000"/>
              <a:gd name="connsiteX119" fmla="*/ 2135266 w 12192000"/>
              <a:gd name="connsiteY119" fmla="*/ 963237 h 6858000"/>
              <a:gd name="connsiteX120" fmla="*/ 2136310 w 12192000"/>
              <a:gd name="connsiteY120" fmla="*/ 963525 h 6858000"/>
              <a:gd name="connsiteX121" fmla="*/ 2146947 w 12192000"/>
              <a:gd name="connsiteY121" fmla="*/ 957197 h 6858000"/>
              <a:gd name="connsiteX122" fmla="*/ 2147217 w 12192000"/>
              <a:gd name="connsiteY122" fmla="*/ 956137 h 6858000"/>
              <a:gd name="connsiteX123" fmla="*/ 2113363 w 12192000"/>
              <a:gd name="connsiteY123" fmla="*/ 937621 h 6858000"/>
              <a:gd name="connsiteX124" fmla="*/ 2034137 w 12192000"/>
              <a:gd name="connsiteY124" fmla="*/ 937621 h 6858000"/>
              <a:gd name="connsiteX125" fmla="*/ 2005935 w 12192000"/>
              <a:gd name="connsiteY125" fmla="*/ 960631 h 6858000"/>
              <a:gd name="connsiteX126" fmla="*/ 2024814 w 12192000"/>
              <a:gd name="connsiteY126" fmla="*/ 980800 h 6858000"/>
              <a:gd name="connsiteX127" fmla="*/ 2038312 w 12192000"/>
              <a:gd name="connsiteY127" fmla="*/ 983982 h 6858000"/>
              <a:gd name="connsiteX128" fmla="*/ 2049831 w 12192000"/>
              <a:gd name="connsiteY128" fmla="*/ 993959 h 6858000"/>
              <a:gd name="connsiteX129" fmla="*/ 2035235 w 12192000"/>
              <a:gd name="connsiteY129" fmla="*/ 1004368 h 6858000"/>
              <a:gd name="connsiteX130" fmla="*/ 2013134 w 12192000"/>
              <a:gd name="connsiteY130" fmla="*/ 996386 h 6858000"/>
              <a:gd name="connsiteX131" fmla="*/ 2012072 w 12192000"/>
              <a:gd name="connsiteY131" fmla="*/ 996548 h 6858000"/>
              <a:gd name="connsiteX132" fmla="*/ 2004947 w 12192000"/>
              <a:gd name="connsiteY132" fmla="*/ 1006181 h 6858000"/>
              <a:gd name="connsiteX133" fmla="*/ 2004945 w 12192000"/>
              <a:gd name="connsiteY133" fmla="*/ 1006165 h 6858000"/>
              <a:gd name="connsiteX134" fmla="*/ 2004945 w 12192000"/>
              <a:gd name="connsiteY134" fmla="*/ 1006183 h 6858000"/>
              <a:gd name="connsiteX135" fmla="*/ 2004947 w 12192000"/>
              <a:gd name="connsiteY135" fmla="*/ 1006181 h 6858000"/>
              <a:gd name="connsiteX136" fmla="*/ 2005089 w 12192000"/>
              <a:gd name="connsiteY136" fmla="*/ 1007244 h 6858000"/>
              <a:gd name="connsiteX137" fmla="*/ 2034785 w 12192000"/>
              <a:gd name="connsiteY137" fmla="*/ 1016970 h 6858000"/>
              <a:gd name="connsiteX138" fmla="*/ 2063869 w 12192000"/>
              <a:gd name="connsiteY138" fmla="*/ 992971 h 6858000"/>
              <a:gd name="connsiteX139" fmla="*/ 2045098 w 12192000"/>
              <a:gd name="connsiteY139" fmla="*/ 972370 h 6858000"/>
              <a:gd name="connsiteX140" fmla="*/ 2031599 w 12192000"/>
              <a:gd name="connsiteY140" fmla="*/ 969188 h 6858000"/>
              <a:gd name="connsiteX141" fmla="*/ 2019865 w 12192000"/>
              <a:gd name="connsiteY141" fmla="*/ 959768 h 6858000"/>
              <a:gd name="connsiteX142" fmla="*/ 2033921 w 12192000"/>
              <a:gd name="connsiteY142" fmla="*/ 950115 h 6858000"/>
              <a:gd name="connsiteX143" fmla="*/ 2052675 w 12192000"/>
              <a:gd name="connsiteY143" fmla="*/ 957503 h 6858000"/>
              <a:gd name="connsiteX144" fmla="*/ 2053737 w 12192000"/>
              <a:gd name="connsiteY144" fmla="*/ 957467 h 6858000"/>
              <a:gd name="connsiteX145" fmla="*/ 2061710 w 12192000"/>
              <a:gd name="connsiteY145" fmla="*/ 948928 h 6858000"/>
              <a:gd name="connsiteX146" fmla="*/ 2061674 w 12192000"/>
              <a:gd name="connsiteY146" fmla="*/ 947832 h 6858000"/>
              <a:gd name="connsiteX147" fmla="*/ 2034137 w 12192000"/>
              <a:gd name="connsiteY147" fmla="*/ 937621 h 6858000"/>
              <a:gd name="connsiteX148" fmla="*/ 910979 w 12192000"/>
              <a:gd name="connsiteY148" fmla="*/ 919656 h 6858000"/>
              <a:gd name="connsiteX149" fmla="*/ 1068878 w 12192000"/>
              <a:gd name="connsiteY149" fmla="*/ 1021359 h 6858000"/>
              <a:gd name="connsiteX150" fmla="*/ 1226778 w 12192000"/>
              <a:gd name="connsiteY150" fmla="*/ 919656 h 6858000"/>
              <a:gd name="connsiteX151" fmla="*/ 2224409 w 12192000"/>
              <a:gd name="connsiteY151" fmla="*/ 825465 h 6858000"/>
              <a:gd name="connsiteX152" fmla="*/ 2236378 w 12192000"/>
              <a:gd name="connsiteY152" fmla="*/ 856708 h 6858000"/>
              <a:gd name="connsiteX153" fmla="*/ 2236360 w 12192000"/>
              <a:gd name="connsiteY153" fmla="*/ 856708 h 6858000"/>
              <a:gd name="connsiteX154" fmla="*/ 2212441 w 12192000"/>
              <a:gd name="connsiteY154" fmla="*/ 856708 h 6858000"/>
              <a:gd name="connsiteX155" fmla="*/ 2358727 w 12192000"/>
              <a:gd name="connsiteY155" fmla="*/ 822643 h 6858000"/>
              <a:gd name="connsiteX156" fmla="*/ 2374420 w 12192000"/>
              <a:gd name="connsiteY156" fmla="*/ 822643 h 6858000"/>
              <a:gd name="connsiteX157" fmla="*/ 2388909 w 12192000"/>
              <a:gd name="connsiteY157" fmla="*/ 834148 h 6858000"/>
              <a:gd name="connsiteX158" fmla="*/ 2374420 w 12192000"/>
              <a:gd name="connsiteY158" fmla="*/ 845761 h 6858000"/>
              <a:gd name="connsiteX159" fmla="*/ 2374420 w 12192000"/>
              <a:gd name="connsiteY159" fmla="*/ 845779 h 6858000"/>
              <a:gd name="connsiteX160" fmla="*/ 2358727 w 12192000"/>
              <a:gd name="connsiteY160" fmla="*/ 845779 h 6858000"/>
              <a:gd name="connsiteX161" fmla="*/ 2286628 w 12192000"/>
              <a:gd name="connsiteY161" fmla="*/ 822643 h 6858000"/>
              <a:gd name="connsiteX162" fmla="*/ 2302322 w 12192000"/>
              <a:gd name="connsiteY162" fmla="*/ 822643 h 6858000"/>
              <a:gd name="connsiteX163" fmla="*/ 2316810 w 12192000"/>
              <a:gd name="connsiteY163" fmla="*/ 834148 h 6858000"/>
              <a:gd name="connsiteX164" fmla="*/ 2302322 w 12192000"/>
              <a:gd name="connsiteY164" fmla="*/ 845761 h 6858000"/>
              <a:gd name="connsiteX165" fmla="*/ 2302322 w 12192000"/>
              <a:gd name="connsiteY165" fmla="*/ 845779 h 6858000"/>
              <a:gd name="connsiteX166" fmla="*/ 2286628 w 12192000"/>
              <a:gd name="connsiteY166" fmla="*/ 845779 h 6858000"/>
              <a:gd name="connsiteX167" fmla="*/ 2596422 w 12192000"/>
              <a:gd name="connsiteY167" fmla="*/ 822625 h 6858000"/>
              <a:gd name="connsiteX168" fmla="*/ 2606735 w 12192000"/>
              <a:gd name="connsiteY168" fmla="*/ 822625 h 6858000"/>
              <a:gd name="connsiteX169" fmla="*/ 2632634 w 12192000"/>
              <a:gd name="connsiteY169" fmla="*/ 848062 h 6858000"/>
              <a:gd name="connsiteX170" fmla="*/ 2606735 w 12192000"/>
              <a:gd name="connsiteY170" fmla="*/ 873499 h 6858000"/>
              <a:gd name="connsiteX171" fmla="*/ 2606735 w 12192000"/>
              <a:gd name="connsiteY171" fmla="*/ 873481 h 6858000"/>
              <a:gd name="connsiteX172" fmla="*/ 2596422 w 12192000"/>
              <a:gd name="connsiteY172" fmla="*/ 873481 h 6858000"/>
              <a:gd name="connsiteX173" fmla="*/ 2044990 w 12192000"/>
              <a:gd name="connsiteY173" fmla="*/ 821402 h 6858000"/>
              <a:gd name="connsiteX174" fmla="*/ 2070223 w 12192000"/>
              <a:gd name="connsiteY174" fmla="*/ 848044 h 6858000"/>
              <a:gd name="connsiteX175" fmla="*/ 2044990 w 12192000"/>
              <a:gd name="connsiteY175" fmla="*/ 874685 h 6858000"/>
              <a:gd name="connsiteX176" fmla="*/ 2019631 w 12192000"/>
              <a:gd name="connsiteY176" fmla="*/ 848044 h 6858000"/>
              <a:gd name="connsiteX177" fmla="*/ 2044990 w 12192000"/>
              <a:gd name="connsiteY177" fmla="*/ 821402 h 6858000"/>
              <a:gd name="connsiteX178" fmla="*/ 2583374 w 12192000"/>
              <a:gd name="connsiteY178" fmla="*/ 809700 h 6858000"/>
              <a:gd name="connsiteX179" fmla="*/ 2582600 w 12192000"/>
              <a:gd name="connsiteY179" fmla="*/ 810473 h 6858000"/>
              <a:gd name="connsiteX180" fmla="*/ 2582600 w 12192000"/>
              <a:gd name="connsiteY180" fmla="*/ 885651 h 6858000"/>
              <a:gd name="connsiteX181" fmla="*/ 2583374 w 12192000"/>
              <a:gd name="connsiteY181" fmla="*/ 886424 h 6858000"/>
              <a:gd name="connsiteX182" fmla="*/ 2607419 w 12192000"/>
              <a:gd name="connsiteY182" fmla="*/ 886424 h 6858000"/>
              <a:gd name="connsiteX183" fmla="*/ 2646924 w 12192000"/>
              <a:gd name="connsiteY183" fmla="*/ 848062 h 6858000"/>
              <a:gd name="connsiteX184" fmla="*/ 2607419 w 12192000"/>
              <a:gd name="connsiteY184" fmla="*/ 809700 h 6858000"/>
              <a:gd name="connsiteX185" fmla="*/ 2513795 w 12192000"/>
              <a:gd name="connsiteY185" fmla="*/ 809700 h 6858000"/>
              <a:gd name="connsiteX186" fmla="*/ 2513795 w 12192000"/>
              <a:gd name="connsiteY186" fmla="*/ 809718 h 6858000"/>
              <a:gd name="connsiteX187" fmla="*/ 2513021 w 12192000"/>
              <a:gd name="connsiteY187" fmla="*/ 810491 h 6858000"/>
              <a:gd name="connsiteX188" fmla="*/ 2513021 w 12192000"/>
              <a:gd name="connsiteY188" fmla="*/ 885686 h 6858000"/>
              <a:gd name="connsiteX189" fmla="*/ 2513795 w 12192000"/>
              <a:gd name="connsiteY189" fmla="*/ 886460 h 6858000"/>
              <a:gd name="connsiteX190" fmla="*/ 2566150 w 12192000"/>
              <a:gd name="connsiteY190" fmla="*/ 886460 h 6858000"/>
              <a:gd name="connsiteX191" fmla="*/ 2566924 w 12192000"/>
              <a:gd name="connsiteY191" fmla="*/ 885686 h 6858000"/>
              <a:gd name="connsiteX192" fmla="*/ 2566924 w 12192000"/>
              <a:gd name="connsiteY192" fmla="*/ 874397 h 6858000"/>
              <a:gd name="connsiteX193" fmla="*/ 2566150 w 12192000"/>
              <a:gd name="connsiteY193" fmla="*/ 873624 h 6858000"/>
              <a:gd name="connsiteX194" fmla="*/ 2526861 w 12192000"/>
              <a:gd name="connsiteY194" fmla="*/ 873624 h 6858000"/>
              <a:gd name="connsiteX195" fmla="*/ 2526861 w 12192000"/>
              <a:gd name="connsiteY195" fmla="*/ 853023 h 6858000"/>
              <a:gd name="connsiteX196" fmla="*/ 2561003 w 12192000"/>
              <a:gd name="connsiteY196" fmla="*/ 853023 h 6858000"/>
              <a:gd name="connsiteX197" fmla="*/ 2561777 w 12192000"/>
              <a:gd name="connsiteY197" fmla="*/ 852250 h 6858000"/>
              <a:gd name="connsiteX198" fmla="*/ 2561777 w 12192000"/>
              <a:gd name="connsiteY198" fmla="*/ 841069 h 6858000"/>
              <a:gd name="connsiteX199" fmla="*/ 2561003 w 12192000"/>
              <a:gd name="connsiteY199" fmla="*/ 840296 h 6858000"/>
              <a:gd name="connsiteX200" fmla="*/ 2526861 w 12192000"/>
              <a:gd name="connsiteY200" fmla="*/ 840296 h 6858000"/>
              <a:gd name="connsiteX201" fmla="*/ 2526861 w 12192000"/>
              <a:gd name="connsiteY201" fmla="*/ 822535 h 6858000"/>
              <a:gd name="connsiteX202" fmla="*/ 2566150 w 12192000"/>
              <a:gd name="connsiteY202" fmla="*/ 822535 h 6858000"/>
              <a:gd name="connsiteX203" fmla="*/ 2566924 w 12192000"/>
              <a:gd name="connsiteY203" fmla="*/ 821762 h 6858000"/>
              <a:gd name="connsiteX204" fmla="*/ 2566924 w 12192000"/>
              <a:gd name="connsiteY204" fmla="*/ 810473 h 6858000"/>
              <a:gd name="connsiteX205" fmla="*/ 2566150 w 12192000"/>
              <a:gd name="connsiteY205" fmla="*/ 809700 h 6858000"/>
              <a:gd name="connsiteX206" fmla="*/ 2481525 w 12192000"/>
              <a:gd name="connsiteY206" fmla="*/ 809700 h 6858000"/>
              <a:gd name="connsiteX207" fmla="*/ 2480751 w 12192000"/>
              <a:gd name="connsiteY207" fmla="*/ 810473 h 6858000"/>
              <a:gd name="connsiteX208" fmla="*/ 2480751 w 12192000"/>
              <a:gd name="connsiteY208" fmla="*/ 885669 h 6858000"/>
              <a:gd name="connsiteX209" fmla="*/ 2481525 w 12192000"/>
              <a:gd name="connsiteY209" fmla="*/ 886442 h 6858000"/>
              <a:gd name="connsiteX210" fmla="*/ 2493817 w 12192000"/>
              <a:gd name="connsiteY210" fmla="*/ 886442 h 6858000"/>
              <a:gd name="connsiteX211" fmla="*/ 2494591 w 12192000"/>
              <a:gd name="connsiteY211" fmla="*/ 885669 h 6858000"/>
              <a:gd name="connsiteX212" fmla="*/ 2494591 w 12192000"/>
              <a:gd name="connsiteY212" fmla="*/ 810473 h 6858000"/>
              <a:gd name="connsiteX213" fmla="*/ 2493817 w 12192000"/>
              <a:gd name="connsiteY213" fmla="*/ 809700 h 6858000"/>
              <a:gd name="connsiteX214" fmla="*/ 2417759 w 12192000"/>
              <a:gd name="connsiteY214" fmla="*/ 809700 h 6858000"/>
              <a:gd name="connsiteX215" fmla="*/ 2416985 w 12192000"/>
              <a:gd name="connsiteY215" fmla="*/ 810473 h 6858000"/>
              <a:gd name="connsiteX216" fmla="*/ 2416985 w 12192000"/>
              <a:gd name="connsiteY216" fmla="*/ 886442 h 6858000"/>
              <a:gd name="connsiteX217" fmla="*/ 2466929 w 12192000"/>
              <a:gd name="connsiteY217" fmla="*/ 886442 h 6858000"/>
              <a:gd name="connsiteX218" fmla="*/ 2467703 w 12192000"/>
              <a:gd name="connsiteY218" fmla="*/ 885669 h 6858000"/>
              <a:gd name="connsiteX219" fmla="*/ 2467703 w 12192000"/>
              <a:gd name="connsiteY219" fmla="*/ 874271 h 6858000"/>
              <a:gd name="connsiteX220" fmla="*/ 2466929 w 12192000"/>
              <a:gd name="connsiteY220" fmla="*/ 873499 h 6858000"/>
              <a:gd name="connsiteX221" fmla="*/ 2430826 w 12192000"/>
              <a:gd name="connsiteY221" fmla="*/ 873499 h 6858000"/>
              <a:gd name="connsiteX222" fmla="*/ 2430826 w 12192000"/>
              <a:gd name="connsiteY222" fmla="*/ 810473 h 6858000"/>
              <a:gd name="connsiteX223" fmla="*/ 2430051 w 12192000"/>
              <a:gd name="connsiteY223" fmla="*/ 809700 h 6858000"/>
              <a:gd name="connsiteX224" fmla="*/ 2345678 w 12192000"/>
              <a:gd name="connsiteY224" fmla="*/ 809682 h 6858000"/>
              <a:gd name="connsiteX225" fmla="*/ 2344904 w 12192000"/>
              <a:gd name="connsiteY225" fmla="*/ 810455 h 6858000"/>
              <a:gd name="connsiteX226" fmla="*/ 2344904 w 12192000"/>
              <a:gd name="connsiteY226" fmla="*/ 885651 h 6858000"/>
              <a:gd name="connsiteX227" fmla="*/ 2345678 w 12192000"/>
              <a:gd name="connsiteY227" fmla="*/ 886424 h 6858000"/>
              <a:gd name="connsiteX228" fmla="*/ 2357970 w 12192000"/>
              <a:gd name="connsiteY228" fmla="*/ 886424 h 6858000"/>
              <a:gd name="connsiteX229" fmla="*/ 2358744 w 12192000"/>
              <a:gd name="connsiteY229" fmla="*/ 885651 h 6858000"/>
              <a:gd name="connsiteX230" fmla="*/ 2358744 w 12192000"/>
              <a:gd name="connsiteY230" fmla="*/ 858686 h 6858000"/>
              <a:gd name="connsiteX231" fmla="*/ 2375536 w 12192000"/>
              <a:gd name="connsiteY231" fmla="*/ 858686 h 6858000"/>
              <a:gd name="connsiteX232" fmla="*/ 2403073 w 12192000"/>
              <a:gd name="connsiteY232" fmla="*/ 834130 h 6858000"/>
              <a:gd name="connsiteX233" fmla="*/ 2375536 w 12192000"/>
              <a:gd name="connsiteY233" fmla="*/ 809682 h 6858000"/>
              <a:gd name="connsiteX234" fmla="*/ 2273579 w 12192000"/>
              <a:gd name="connsiteY234" fmla="*/ 809682 h 6858000"/>
              <a:gd name="connsiteX235" fmla="*/ 2272805 w 12192000"/>
              <a:gd name="connsiteY235" fmla="*/ 810455 h 6858000"/>
              <a:gd name="connsiteX236" fmla="*/ 2272805 w 12192000"/>
              <a:gd name="connsiteY236" fmla="*/ 885651 h 6858000"/>
              <a:gd name="connsiteX237" fmla="*/ 2273579 w 12192000"/>
              <a:gd name="connsiteY237" fmla="*/ 886424 h 6858000"/>
              <a:gd name="connsiteX238" fmla="*/ 2285871 w 12192000"/>
              <a:gd name="connsiteY238" fmla="*/ 886424 h 6858000"/>
              <a:gd name="connsiteX239" fmla="*/ 2286646 w 12192000"/>
              <a:gd name="connsiteY239" fmla="*/ 885651 h 6858000"/>
              <a:gd name="connsiteX240" fmla="*/ 2286646 w 12192000"/>
              <a:gd name="connsiteY240" fmla="*/ 858686 h 6858000"/>
              <a:gd name="connsiteX241" fmla="*/ 2303437 w 12192000"/>
              <a:gd name="connsiteY241" fmla="*/ 858686 h 6858000"/>
              <a:gd name="connsiteX242" fmla="*/ 2330974 w 12192000"/>
              <a:gd name="connsiteY242" fmla="*/ 834130 h 6858000"/>
              <a:gd name="connsiteX243" fmla="*/ 2303437 w 12192000"/>
              <a:gd name="connsiteY243" fmla="*/ 809682 h 6858000"/>
              <a:gd name="connsiteX244" fmla="*/ 2217012 w 12192000"/>
              <a:gd name="connsiteY244" fmla="*/ 809682 h 6858000"/>
              <a:gd name="connsiteX245" fmla="*/ 2216292 w 12192000"/>
              <a:gd name="connsiteY245" fmla="*/ 810167 h 6858000"/>
              <a:gd name="connsiteX246" fmla="*/ 2186938 w 12192000"/>
              <a:gd name="connsiteY246" fmla="*/ 885363 h 6858000"/>
              <a:gd name="connsiteX247" fmla="*/ 2187658 w 12192000"/>
              <a:gd name="connsiteY247" fmla="*/ 886406 h 6858000"/>
              <a:gd name="connsiteX248" fmla="*/ 2200598 w 12192000"/>
              <a:gd name="connsiteY248" fmla="*/ 886406 h 6858000"/>
              <a:gd name="connsiteX249" fmla="*/ 2201318 w 12192000"/>
              <a:gd name="connsiteY249" fmla="*/ 885920 h 6858000"/>
              <a:gd name="connsiteX250" fmla="*/ 2207941 w 12192000"/>
              <a:gd name="connsiteY250" fmla="*/ 868663 h 6858000"/>
              <a:gd name="connsiteX251" fmla="*/ 2240859 w 12192000"/>
              <a:gd name="connsiteY251" fmla="*/ 868663 h 6858000"/>
              <a:gd name="connsiteX252" fmla="*/ 2247482 w 12192000"/>
              <a:gd name="connsiteY252" fmla="*/ 885920 h 6858000"/>
              <a:gd name="connsiteX253" fmla="*/ 2248202 w 12192000"/>
              <a:gd name="connsiteY253" fmla="*/ 886406 h 6858000"/>
              <a:gd name="connsiteX254" fmla="*/ 2261269 w 12192000"/>
              <a:gd name="connsiteY254" fmla="*/ 886406 h 6858000"/>
              <a:gd name="connsiteX255" fmla="*/ 2261989 w 12192000"/>
              <a:gd name="connsiteY255" fmla="*/ 885363 h 6858000"/>
              <a:gd name="connsiteX256" fmla="*/ 2232616 w 12192000"/>
              <a:gd name="connsiteY256" fmla="*/ 810167 h 6858000"/>
              <a:gd name="connsiteX257" fmla="*/ 2231896 w 12192000"/>
              <a:gd name="connsiteY257" fmla="*/ 809682 h 6858000"/>
              <a:gd name="connsiteX258" fmla="*/ 2217030 w 12192000"/>
              <a:gd name="connsiteY258" fmla="*/ 809682 h 6858000"/>
              <a:gd name="connsiteX259" fmla="*/ 2099523 w 12192000"/>
              <a:gd name="connsiteY259" fmla="*/ 809682 h 6858000"/>
              <a:gd name="connsiteX260" fmla="*/ 2099523 w 12192000"/>
              <a:gd name="connsiteY260" fmla="*/ 809700 h 6858000"/>
              <a:gd name="connsiteX261" fmla="*/ 2098749 w 12192000"/>
              <a:gd name="connsiteY261" fmla="*/ 810473 h 6858000"/>
              <a:gd name="connsiteX262" fmla="*/ 2098749 w 12192000"/>
              <a:gd name="connsiteY262" fmla="*/ 885669 h 6858000"/>
              <a:gd name="connsiteX263" fmla="*/ 2099523 w 12192000"/>
              <a:gd name="connsiteY263" fmla="*/ 886442 h 6858000"/>
              <a:gd name="connsiteX264" fmla="*/ 2111816 w 12192000"/>
              <a:gd name="connsiteY264" fmla="*/ 886442 h 6858000"/>
              <a:gd name="connsiteX265" fmla="*/ 2112589 w 12192000"/>
              <a:gd name="connsiteY265" fmla="*/ 885669 h 6858000"/>
              <a:gd name="connsiteX266" fmla="*/ 2112589 w 12192000"/>
              <a:gd name="connsiteY266" fmla="*/ 855522 h 6858000"/>
              <a:gd name="connsiteX267" fmla="*/ 2148585 w 12192000"/>
              <a:gd name="connsiteY267" fmla="*/ 855522 h 6858000"/>
              <a:gd name="connsiteX268" fmla="*/ 2149359 w 12192000"/>
              <a:gd name="connsiteY268" fmla="*/ 854749 h 6858000"/>
              <a:gd name="connsiteX269" fmla="*/ 2149359 w 12192000"/>
              <a:gd name="connsiteY269" fmla="*/ 843460 h 6858000"/>
              <a:gd name="connsiteX270" fmla="*/ 2148585 w 12192000"/>
              <a:gd name="connsiteY270" fmla="*/ 842687 h 6858000"/>
              <a:gd name="connsiteX271" fmla="*/ 2112589 w 12192000"/>
              <a:gd name="connsiteY271" fmla="*/ 842687 h 6858000"/>
              <a:gd name="connsiteX272" fmla="*/ 2112589 w 12192000"/>
              <a:gd name="connsiteY272" fmla="*/ 822517 h 6858000"/>
              <a:gd name="connsiteX273" fmla="*/ 2151878 w 12192000"/>
              <a:gd name="connsiteY273" fmla="*/ 822517 h 6858000"/>
              <a:gd name="connsiteX274" fmla="*/ 2152652 w 12192000"/>
              <a:gd name="connsiteY274" fmla="*/ 821744 h 6858000"/>
              <a:gd name="connsiteX275" fmla="*/ 2152652 w 12192000"/>
              <a:gd name="connsiteY275" fmla="*/ 810455 h 6858000"/>
              <a:gd name="connsiteX276" fmla="*/ 2151878 w 12192000"/>
              <a:gd name="connsiteY276" fmla="*/ 809682 h 6858000"/>
              <a:gd name="connsiteX277" fmla="*/ 2044990 w 12192000"/>
              <a:gd name="connsiteY277" fmla="*/ 808369 h 6858000"/>
              <a:gd name="connsiteX278" fmla="*/ 2005377 w 12192000"/>
              <a:gd name="connsiteY278" fmla="*/ 848044 h 6858000"/>
              <a:gd name="connsiteX279" fmla="*/ 2044990 w 12192000"/>
              <a:gd name="connsiteY279" fmla="*/ 887718 h 6858000"/>
              <a:gd name="connsiteX280" fmla="*/ 2084495 w 12192000"/>
              <a:gd name="connsiteY280" fmla="*/ 848044 h 6858000"/>
              <a:gd name="connsiteX281" fmla="*/ 2044990 w 12192000"/>
              <a:gd name="connsiteY281" fmla="*/ 808369 h 6858000"/>
              <a:gd name="connsiteX282" fmla="*/ 1334123 w 12192000"/>
              <a:gd name="connsiteY282" fmla="*/ 742743 h 6858000"/>
              <a:gd name="connsiteX283" fmla="*/ 1419360 w 12192000"/>
              <a:gd name="connsiteY283" fmla="*/ 742743 h 6858000"/>
              <a:gd name="connsiteX284" fmla="*/ 1469558 w 12192000"/>
              <a:gd name="connsiteY284" fmla="*/ 792941 h 6858000"/>
              <a:gd name="connsiteX285" fmla="*/ 1419360 w 12192000"/>
              <a:gd name="connsiteY285" fmla="*/ 843138 h 6858000"/>
              <a:gd name="connsiteX286" fmla="*/ 1334123 w 12192000"/>
              <a:gd name="connsiteY286" fmla="*/ 843138 h 6858000"/>
              <a:gd name="connsiteX287" fmla="*/ 2368067 w 12192000"/>
              <a:gd name="connsiteY287" fmla="*/ 693373 h 6858000"/>
              <a:gd name="connsiteX288" fmla="*/ 2384859 w 12192000"/>
              <a:gd name="connsiteY288" fmla="*/ 693373 h 6858000"/>
              <a:gd name="connsiteX289" fmla="*/ 2398915 w 12192000"/>
              <a:gd name="connsiteY289" fmla="*/ 704663 h 6858000"/>
              <a:gd name="connsiteX290" fmla="*/ 2384859 w 12192000"/>
              <a:gd name="connsiteY290" fmla="*/ 715952 h 6858000"/>
              <a:gd name="connsiteX291" fmla="*/ 2368067 w 12192000"/>
              <a:gd name="connsiteY291" fmla="*/ 715952 h 6858000"/>
              <a:gd name="connsiteX292" fmla="*/ 2592103 w 12192000"/>
              <a:gd name="connsiteY292" fmla="*/ 680430 h 6858000"/>
              <a:gd name="connsiteX293" fmla="*/ 2591455 w 12192000"/>
              <a:gd name="connsiteY293" fmla="*/ 681599 h 6858000"/>
              <a:gd name="connsiteX294" fmla="*/ 2619064 w 12192000"/>
              <a:gd name="connsiteY294" fmla="*/ 727026 h 6858000"/>
              <a:gd name="connsiteX295" fmla="*/ 2619010 w 12192000"/>
              <a:gd name="connsiteY295" fmla="*/ 727044 h 6858000"/>
              <a:gd name="connsiteX296" fmla="*/ 2619010 w 12192000"/>
              <a:gd name="connsiteY296" fmla="*/ 756417 h 6858000"/>
              <a:gd name="connsiteX297" fmla="*/ 2619784 w 12192000"/>
              <a:gd name="connsiteY297" fmla="*/ 757190 h 6858000"/>
              <a:gd name="connsiteX298" fmla="*/ 2632184 w 12192000"/>
              <a:gd name="connsiteY298" fmla="*/ 757190 h 6858000"/>
              <a:gd name="connsiteX299" fmla="*/ 2632958 w 12192000"/>
              <a:gd name="connsiteY299" fmla="*/ 756417 h 6858000"/>
              <a:gd name="connsiteX300" fmla="*/ 2632958 w 12192000"/>
              <a:gd name="connsiteY300" fmla="*/ 727044 h 6858000"/>
              <a:gd name="connsiteX301" fmla="*/ 2660566 w 12192000"/>
              <a:gd name="connsiteY301" fmla="*/ 681617 h 6858000"/>
              <a:gd name="connsiteX302" fmla="*/ 2659919 w 12192000"/>
              <a:gd name="connsiteY302" fmla="*/ 680448 h 6858000"/>
              <a:gd name="connsiteX303" fmla="*/ 2646132 w 12192000"/>
              <a:gd name="connsiteY303" fmla="*/ 680448 h 6858000"/>
              <a:gd name="connsiteX304" fmla="*/ 2645484 w 12192000"/>
              <a:gd name="connsiteY304" fmla="*/ 680826 h 6858000"/>
              <a:gd name="connsiteX305" fmla="*/ 2626065 w 12192000"/>
              <a:gd name="connsiteY305" fmla="*/ 713220 h 6858000"/>
              <a:gd name="connsiteX306" fmla="*/ 2606537 w 12192000"/>
              <a:gd name="connsiteY306" fmla="*/ 680808 h 6858000"/>
              <a:gd name="connsiteX307" fmla="*/ 2605889 w 12192000"/>
              <a:gd name="connsiteY307" fmla="*/ 680430 h 6858000"/>
              <a:gd name="connsiteX308" fmla="*/ 2522596 w 12192000"/>
              <a:gd name="connsiteY308" fmla="*/ 680430 h 6858000"/>
              <a:gd name="connsiteX309" fmla="*/ 2521822 w 12192000"/>
              <a:gd name="connsiteY309" fmla="*/ 681203 h 6858000"/>
              <a:gd name="connsiteX310" fmla="*/ 2521822 w 12192000"/>
              <a:gd name="connsiteY310" fmla="*/ 692601 h 6858000"/>
              <a:gd name="connsiteX311" fmla="*/ 2522596 w 12192000"/>
              <a:gd name="connsiteY311" fmla="*/ 693373 h 6858000"/>
              <a:gd name="connsiteX312" fmla="*/ 2546191 w 12192000"/>
              <a:gd name="connsiteY312" fmla="*/ 693373 h 6858000"/>
              <a:gd name="connsiteX313" fmla="*/ 2546191 w 12192000"/>
              <a:gd name="connsiteY313" fmla="*/ 756399 h 6858000"/>
              <a:gd name="connsiteX314" fmla="*/ 2546965 w 12192000"/>
              <a:gd name="connsiteY314" fmla="*/ 757172 h 6858000"/>
              <a:gd name="connsiteX315" fmla="*/ 2559365 w 12192000"/>
              <a:gd name="connsiteY315" fmla="*/ 757172 h 6858000"/>
              <a:gd name="connsiteX316" fmla="*/ 2560139 w 12192000"/>
              <a:gd name="connsiteY316" fmla="*/ 756399 h 6858000"/>
              <a:gd name="connsiteX317" fmla="*/ 2560139 w 12192000"/>
              <a:gd name="connsiteY317" fmla="*/ 693373 h 6858000"/>
              <a:gd name="connsiteX318" fmla="*/ 2583734 w 12192000"/>
              <a:gd name="connsiteY318" fmla="*/ 693373 h 6858000"/>
              <a:gd name="connsiteX319" fmla="*/ 2584508 w 12192000"/>
              <a:gd name="connsiteY319" fmla="*/ 692601 h 6858000"/>
              <a:gd name="connsiteX320" fmla="*/ 2584508 w 12192000"/>
              <a:gd name="connsiteY320" fmla="*/ 681203 h 6858000"/>
              <a:gd name="connsiteX321" fmla="*/ 2583734 w 12192000"/>
              <a:gd name="connsiteY321" fmla="*/ 680430 h 6858000"/>
              <a:gd name="connsiteX322" fmla="*/ 2497129 w 12192000"/>
              <a:gd name="connsiteY322" fmla="*/ 680430 h 6858000"/>
              <a:gd name="connsiteX323" fmla="*/ 2496355 w 12192000"/>
              <a:gd name="connsiteY323" fmla="*/ 681203 h 6858000"/>
              <a:gd name="connsiteX324" fmla="*/ 2496355 w 12192000"/>
              <a:gd name="connsiteY324" fmla="*/ 756399 h 6858000"/>
              <a:gd name="connsiteX325" fmla="*/ 2497129 w 12192000"/>
              <a:gd name="connsiteY325" fmla="*/ 757172 h 6858000"/>
              <a:gd name="connsiteX326" fmla="*/ 2509422 w 12192000"/>
              <a:gd name="connsiteY326" fmla="*/ 757172 h 6858000"/>
              <a:gd name="connsiteX327" fmla="*/ 2510196 w 12192000"/>
              <a:gd name="connsiteY327" fmla="*/ 756399 h 6858000"/>
              <a:gd name="connsiteX328" fmla="*/ 2510196 w 12192000"/>
              <a:gd name="connsiteY328" fmla="*/ 681203 h 6858000"/>
              <a:gd name="connsiteX329" fmla="*/ 2509422 w 12192000"/>
              <a:gd name="connsiteY329" fmla="*/ 680430 h 6858000"/>
              <a:gd name="connsiteX330" fmla="*/ 2355019 w 12192000"/>
              <a:gd name="connsiteY330" fmla="*/ 680430 h 6858000"/>
              <a:gd name="connsiteX331" fmla="*/ 2354245 w 12192000"/>
              <a:gd name="connsiteY331" fmla="*/ 681203 h 6858000"/>
              <a:gd name="connsiteX332" fmla="*/ 2354227 w 12192000"/>
              <a:gd name="connsiteY332" fmla="*/ 681221 h 6858000"/>
              <a:gd name="connsiteX333" fmla="*/ 2354227 w 12192000"/>
              <a:gd name="connsiteY333" fmla="*/ 756417 h 6858000"/>
              <a:gd name="connsiteX334" fmla="*/ 2355001 w 12192000"/>
              <a:gd name="connsiteY334" fmla="*/ 757190 h 6858000"/>
              <a:gd name="connsiteX335" fmla="*/ 2367293 w 12192000"/>
              <a:gd name="connsiteY335" fmla="*/ 757190 h 6858000"/>
              <a:gd name="connsiteX336" fmla="*/ 2368067 w 12192000"/>
              <a:gd name="connsiteY336" fmla="*/ 756417 h 6858000"/>
              <a:gd name="connsiteX337" fmla="*/ 2368067 w 12192000"/>
              <a:gd name="connsiteY337" fmla="*/ 728787 h 6858000"/>
              <a:gd name="connsiteX338" fmla="*/ 2378830 w 12192000"/>
              <a:gd name="connsiteY338" fmla="*/ 728787 h 6858000"/>
              <a:gd name="connsiteX339" fmla="*/ 2399563 w 12192000"/>
              <a:gd name="connsiteY339" fmla="*/ 756867 h 6858000"/>
              <a:gd name="connsiteX340" fmla="*/ 2400176 w 12192000"/>
              <a:gd name="connsiteY340" fmla="*/ 757172 h 6858000"/>
              <a:gd name="connsiteX341" fmla="*/ 2415041 w 12192000"/>
              <a:gd name="connsiteY341" fmla="*/ 757172 h 6858000"/>
              <a:gd name="connsiteX342" fmla="*/ 2415653 w 12192000"/>
              <a:gd name="connsiteY342" fmla="*/ 755950 h 6858000"/>
              <a:gd name="connsiteX343" fmla="*/ 2394416 w 12192000"/>
              <a:gd name="connsiteY343" fmla="*/ 727906 h 6858000"/>
              <a:gd name="connsiteX344" fmla="*/ 2413187 w 12192000"/>
              <a:gd name="connsiteY344" fmla="*/ 704663 h 6858000"/>
              <a:gd name="connsiteX345" fmla="*/ 2386191 w 12192000"/>
              <a:gd name="connsiteY345" fmla="*/ 680430 h 6858000"/>
              <a:gd name="connsiteX346" fmla="*/ 2285439 w 12192000"/>
              <a:gd name="connsiteY346" fmla="*/ 680430 h 6858000"/>
              <a:gd name="connsiteX347" fmla="*/ 2285439 w 12192000"/>
              <a:gd name="connsiteY347" fmla="*/ 680448 h 6858000"/>
              <a:gd name="connsiteX348" fmla="*/ 2284666 w 12192000"/>
              <a:gd name="connsiteY348" fmla="*/ 681221 h 6858000"/>
              <a:gd name="connsiteX349" fmla="*/ 2284666 w 12192000"/>
              <a:gd name="connsiteY349" fmla="*/ 756417 h 6858000"/>
              <a:gd name="connsiteX350" fmla="*/ 2285439 w 12192000"/>
              <a:gd name="connsiteY350" fmla="*/ 757190 h 6858000"/>
              <a:gd name="connsiteX351" fmla="*/ 2337795 w 12192000"/>
              <a:gd name="connsiteY351" fmla="*/ 757190 h 6858000"/>
              <a:gd name="connsiteX352" fmla="*/ 2338569 w 12192000"/>
              <a:gd name="connsiteY352" fmla="*/ 756417 h 6858000"/>
              <a:gd name="connsiteX353" fmla="*/ 2338569 w 12192000"/>
              <a:gd name="connsiteY353" fmla="*/ 745128 h 6858000"/>
              <a:gd name="connsiteX354" fmla="*/ 2337795 w 12192000"/>
              <a:gd name="connsiteY354" fmla="*/ 744355 h 6858000"/>
              <a:gd name="connsiteX355" fmla="*/ 2298506 w 12192000"/>
              <a:gd name="connsiteY355" fmla="*/ 744355 h 6858000"/>
              <a:gd name="connsiteX356" fmla="*/ 2298506 w 12192000"/>
              <a:gd name="connsiteY356" fmla="*/ 723754 h 6858000"/>
              <a:gd name="connsiteX357" fmla="*/ 2332648 w 12192000"/>
              <a:gd name="connsiteY357" fmla="*/ 723754 h 6858000"/>
              <a:gd name="connsiteX358" fmla="*/ 2333421 w 12192000"/>
              <a:gd name="connsiteY358" fmla="*/ 722981 h 6858000"/>
              <a:gd name="connsiteX359" fmla="*/ 2333421 w 12192000"/>
              <a:gd name="connsiteY359" fmla="*/ 711799 h 6858000"/>
              <a:gd name="connsiteX360" fmla="*/ 2332648 w 12192000"/>
              <a:gd name="connsiteY360" fmla="*/ 711027 h 6858000"/>
              <a:gd name="connsiteX361" fmla="*/ 2298506 w 12192000"/>
              <a:gd name="connsiteY361" fmla="*/ 711027 h 6858000"/>
              <a:gd name="connsiteX362" fmla="*/ 2298506 w 12192000"/>
              <a:gd name="connsiteY362" fmla="*/ 693266 h 6858000"/>
              <a:gd name="connsiteX363" fmla="*/ 2337795 w 12192000"/>
              <a:gd name="connsiteY363" fmla="*/ 693266 h 6858000"/>
              <a:gd name="connsiteX364" fmla="*/ 2338569 w 12192000"/>
              <a:gd name="connsiteY364" fmla="*/ 692493 h 6858000"/>
              <a:gd name="connsiteX365" fmla="*/ 2338569 w 12192000"/>
              <a:gd name="connsiteY365" fmla="*/ 681203 h 6858000"/>
              <a:gd name="connsiteX366" fmla="*/ 2337795 w 12192000"/>
              <a:gd name="connsiteY366" fmla="*/ 680430 h 6858000"/>
              <a:gd name="connsiteX367" fmla="*/ 2201300 w 12192000"/>
              <a:gd name="connsiteY367" fmla="*/ 680430 h 6858000"/>
              <a:gd name="connsiteX368" fmla="*/ 2200580 w 12192000"/>
              <a:gd name="connsiteY368" fmla="*/ 681473 h 6858000"/>
              <a:gd name="connsiteX369" fmla="*/ 2229197 w 12192000"/>
              <a:gd name="connsiteY369" fmla="*/ 756669 h 6858000"/>
              <a:gd name="connsiteX370" fmla="*/ 2229917 w 12192000"/>
              <a:gd name="connsiteY370" fmla="*/ 757154 h 6858000"/>
              <a:gd name="connsiteX371" fmla="*/ 2244549 w 12192000"/>
              <a:gd name="connsiteY371" fmla="*/ 757154 h 6858000"/>
              <a:gd name="connsiteX372" fmla="*/ 2245269 w 12192000"/>
              <a:gd name="connsiteY372" fmla="*/ 756669 h 6858000"/>
              <a:gd name="connsiteX373" fmla="*/ 2273885 w 12192000"/>
              <a:gd name="connsiteY373" fmla="*/ 681473 h 6858000"/>
              <a:gd name="connsiteX374" fmla="*/ 2273165 w 12192000"/>
              <a:gd name="connsiteY374" fmla="*/ 680430 h 6858000"/>
              <a:gd name="connsiteX375" fmla="*/ 2260099 w 12192000"/>
              <a:gd name="connsiteY375" fmla="*/ 680430 h 6858000"/>
              <a:gd name="connsiteX376" fmla="*/ 2259379 w 12192000"/>
              <a:gd name="connsiteY376" fmla="*/ 680934 h 6858000"/>
              <a:gd name="connsiteX377" fmla="*/ 2237170 w 12192000"/>
              <a:gd name="connsiteY377" fmla="*/ 740724 h 6858000"/>
              <a:gd name="connsiteX378" fmla="*/ 2215069 w 12192000"/>
              <a:gd name="connsiteY378" fmla="*/ 680934 h 6858000"/>
              <a:gd name="connsiteX379" fmla="*/ 2214349 w 12192000"/>
              <a:gd name="connsiteY379" fmla="*/ 680430 h 6858000"/>
              <a:gd name="connsiteX380" fmla="*/ 2176679 w 12192000"/>
              <a:gd name="connsiteY380" fmla="*/ 680430 h 6858000"/>
              <a:gd name="connsiteX381" fmla="*/ 2175905 w 12192000"/>
              <a:gd name="connsiteY381" fmla="*/ 681203 h 6858000"/>
              <a:gd name="connsiteX382" fmla="*/ 2175905 w 12192000"/>
              <a:gd name="connsiteY382" fmla="*/ 756399 h 6858000"/>
              <a:gd name="connsiteX383" fmla="*/ 2176679 w 12192000"/>
              <a:gd name="connsiteY383" fmla="*/ 757172 h 6858000"/>
              <a:gd name="connsiteX384" fmla="*/ 2188972 w 12192000"/>
              <a:gd name="connsiteY384" fmla="*/ 757172 h 6858000"/>
              <a:gd name="connsiteX385" fmla="*/ 2189746 w 12192000"/>
              <a:gd name="connsiteY385" fmla="*/ 756399 h 6858000"/>
              <a:gd name="connsiteX386" fmla="*/ 2189746 w 12192000"/>
              <a:gd name="connsiteY386" fmla="*/ 681203 h 6858000"/>
              <a:gd name="connsiteX387" fmla="*/ 2188972 w 12192000"/>
              <a:gd name="connsiteY387" fmla="*/ 680430 h 6858000"/>
              <a:gd name="connsiteX388" fmla="*/ 2010218 w 12192000"/>
              <a:gd name="connsiteY388" fmla="*/ 680430 h 6858000"/>
              <a:gd name="connsiteX389" fmla="*/ 2009444 w 12192000"/>
              <a:gd name="connsiteY389" fmla="*/ 681203 h 6858000"/>
              <a:gd name="connsiteX390" fmla="*/ 2009444 w 12192000"/>
              <a:gd name="connsiteY390" fmla="*/ 726468 h 6858000"/>
              <a:gd name="connsiteX391" fmla="*/ 2041606 w 12192000"/>
              <a:gd name="connsiteY391" fmla="*/ 758485 h 6858000"/>
              <a:gd name="connsiteX392" fmla="*/ 2073768 w 12192000"/>
              <a:gd name="connsiteY392" fmla="*/ 726468 h 6858000"/>
              <a:gd name="connsiteX393" fmla="*/ 2073768 w 12192000"/>
              <a:gd name="connsiteY393" fmla="*/ 681203 h 6858000"/>
              <a:gd name="connsiteX394" fmla="*/ 2072994 w 12192000"/>
              <a:gd name="connsiteY394" fmla="*/ 680430 h 6858000"/>
              <a:gd name="connsiteX395" fmla="*/ 2060594 w 12192000"/>
              <a:gd name="connsiteY395" fmla="*/ 680430 h 6858000"/>
              <a:gd name="connsiteX396" fmla="*/ 2059820 w 12192000"/>
              <a:gd name="connsiteY396" fmla="*/ 681203 h 6858000"/>
              <a:gd name="connsiteX397" fmla="*/ 2059820 w 12192000"/>
              <a:gd name="connsiteY397" fmla="*/ 725048 h 6858000"/>
              <a:gd name="connsiteX398" fmla="*/ 2041606 w 12192000"/>
              <a:gd name="connsiteY398" fmla="*/ 745434 h 6858000"/>
              <a:gd name="connsiteX399" fmla="*/ 2023285 w 12192000"/>
              <a:gd name="connsiteY399" fmla="*/ 725048 h 6858000"/>
              <a:gd name="connsiteX400" fmla="*/ 2023285 w 12192000"/>
              <a:gd name="connsiteY400" fmla="*/ 681203 h 6858000"/>
              <a:gd name="connsiteX401" fmla="*/ 2022511 w 12192000"/>
              <a:gd name="connsiteY401" fmla="*/ 680430 h 6858000"/>
              <a:gd name="connsiteX402" fmla="*/ 2144427 w 12192000"/>
              <a:gd name="connsiteY402" fmla="*/ 680412 h 6858000"/>
              <a:gd name="connsiteX403" fmla="*/ 2143654 w 12192000"/>
              <a:gd name="connsiteY403" fmla="*/ 681186 h 6858000"/>
              <a:gd name="connsiteX404" fmla="*/ 2143654 w 12192000"/>
              <a:gd name="connsiteY404" fmla="*/ 734468 h 6858000"/>
              <a:gd name="connsiteX405" fmla="*/ 2105588 w 12192000"/>
              <a:gd name="connsiteY405" fmla="*/ 680754 h 6858000"/>
              <a:gd name="connsiteX406" fmla="*/ 2104958 w 12192000"/>
              <a:gd name="connsiteY406" fmla="*/ 680430 h 6858000"/>
              <a:gd name="connsiteX407" fmla="*/ 2091964 w 12192000"/>
              <a:gd name="connsiteY407" fmla="*/ 680430 h 6858000"/>
              <a:gd name="connsiteX408" fmla="*/ 2091190 w 12192000"/>
              <a:gd name="connsiteY408" fmla="*/ 681203 h 6858000"/>
              <a:gd name="connsiteX409" fmla="*/ 2091190 w 12192000"/>
              <a:gd name="connsiteY409" fmla="*/ 756399 h 6858000"/>
              <a:gd name="connsiteX410" fmla="*/ 2091964 w 12192000"/>
              <a:gd name="connsiteY410" fmla="*/ 757172 h 6858000"/>
              <a:gd name="connsiteX411" fmla="*/ 2104256 w 12192000"/>
              <a:gd name="connsiteY411" fmla="*/ 757172 h 6858000"/>
              <a:gd name="connsiteX412" fmla="*/ 2105030 w 12192000"/>
              <a:gd name="connsiteY412" fmla="*/ 756399 h 6858000"/>
              <a:gd name="connsiteX413" fmla="*/ 2105030 w 12192000"/>
              <a:gd name="connsiteY413" fmla="*/ 703009 h 6858000"/>
              <a:gd name="connsiteX414" fmla="*/ 2143095 w 12192000"/>
              <a:gd name="connsiteY414" fmla="*/ 756831 h 6858000"/>
              <a:gd name="connsiteX415" fmla="*/ 2143725 w 12192000"/>
              <a:gd name="connsiteY415" fmla="*/ 757154 h 6858000"/>
              <a:gd name="connsiteX416" fmla="*/ 2156720 w 12192000"/>
              <a:gd name="connsiteY416" fmla="*/ 757154 h 6858000"/>
              <a:gd name="connsiteX417" fmla="*/ 2157494 w 12192000"/>
              <a:gd name="connsiteY417" fmla="*/ 756381 h 6858000"/>
              <a:gd name="connsiteX418" fmla="*/ 2157494 w 12192000"/>
              <a:gd name="connsiteY418" fmla="*/ 681186 h 6858000"/>
              <a:gd name="connsiteX419" fmla="*/ 2156720 w 12192000"/>
              <a:gd name="connsiteY419" fmla="*/ 680412 h 6858000"/>
              <a:gd name="connsiteX420" fmla="*/ 2453898 w 12192000"/>
              <a:gd name="connsiteY420" fmla="*/ 679118 h 6858000"/>
              <a:gd name="connsiteX421" fmla="*/ 2425696 w 12192000"/>
              <a:gd name="connsiteY421" fmla="*/ 702128 h 6858000"/>
              <a:gd name="connsiteX422" fmla="*/ 2444575 w 12192000"/>
              <a:gd name="connsiteY422" fmla="*/ 722298 h 6858000"/>
              <a:gd name="connsiteX423" fmla="*/ 2458074 w 12192000"/>
              <a:gd name="connsiteY423" fmla="*/ 725480 h 6858000"/>
              <a:gd name="connsiteX424" fmla="*/ 2469592 w 12192000"/>
              <a:gd name="connsiteY424" fmla="*/ 735457 h 6858000"/>
              <a:gd name="connsiteX425" fmla="*/ 2454996 w 12192000"/>
              <a:gd name="connsiteY425" fmla="*/ 745865 h 6858000"/>
              <a:gd name="connsiteX426" fmla="*/ 2432895 w 12192000"/>
              <a:gd name="connsiteY426" fmla="*/ 737883 h 6858000"/>
              <a:gd name="connsiteX427" fmla="*/ 2431833 w 12192000"/>
              <a:gd name="connsiteY427" fmla="*/ 738045 h 6858000"/>
              <a:gd name="connsiteX428" fmla="*/ 2424708 w 12192000"/>
              <a:gd name="connsiteY428" fmla="*/ 747678 h 6858000"/>
              <a:gd name="connsiteX429" fmla="*/ 2424706 w 12192000"/>
              <a:gd name="connsiteY429" fmla="*/ 747663 h 6858000"/>
              <a:gd name="connsiteX430" fmla="*/ 2424706 w 12192000"/>
              <a:gd name="connsiteY430" fmla="*/ 747681 h 6858000"/>
              <a:gd name="connsiteX431" fmla="*/ 2424708 w 12192000"/>
              <a:gd name="connsiteY431" fmla="*/ 747678 h 6858000"/>
              <a:gd name="connsiteX432" fmla="*/ 2424850 w 12192000"/>
              <a:gd name="connsiteY432" fmla="*/ 748741 h 6858000"/>
              <a:gd name="connsiteX433" fmla="*/ 2454547 w 12192000"/>
              <a:gd name="connsiteY433" fmla="*/ 758466 h 6858000"/>
              <a:gd name="connsiteX434" fmla="*/ 2483631 w 12192000"/>
              <a:gd name="connsiteY434" fmla="*/ 734468 h 6858000"/>
              <a:gd name="connsiteX435" fmla="*/ 2464859 w 12192000"/>
              <a:gd name="connsiteY435" fmla="*/ 713867 h 6858000"/>
              <a:gd name="connsiteX436" fmla="*/ 2451361 w 12192000"/>
              <a:gd name="connsiteY436" fmla="*/ 710685 h 6858000"/>
              <a:gd name="connsiteX437" fmla="*/ 2439626 w 12192000"/>
              <a:gd name="connsiteY437" fmla="*/ 701265 h 6858000"/>
              <a:gd name="connsiteX438" fmla="*/ 2453682 w 12192000"/>
              <a:gd name="connsiteY438" fmla="*/ 691612 h 6858000"/>
              <a:gd name="connsiteX439" fmla="*/ 2472436 w 12192000"/>
              <a:gd name="connsiteY439" fmla="*/ 699000 h 6858000"/>
              <a:gd name="connsiteX440" fmla="*/ 2473498 w 12192000"/>
              <a:gd name="connsiteY440" fmla="*/ 698964 h 6858000"/>
              <a:gd name="connsiteX441" fmla="*/ 2481471 w 12192000"/>
              <a:gd name="connsiteY441" fmla="*/ 690425 h 6858000"/>
              <a:gd name="connsiteX442" fmla="*/ 2481435 w 12192000"/>
              <a:gd name="connsiteY442" fmla="*/ 689329 h 6858000"/>
              <a:gd name="connsiteX443" fmla="*/ 2453898 w 12192000"/>
              <a:gd name="connsiteY443" fmla="*/ 679118 h 6858000"/>
              <a:gd name="connsiteX444" fmla="*/ 1894168 w 12192000"/>
              <a:gd name="connsiteY444" fmla="*/ 679118 h 6858000"/>
              <a:gd name="connsiteX445" fmla="*/ 1893394 w 12192000"/>
              <a:gd name="connsiteY445" fmla="*/ 679891 h 6858000"/>
              <a:gd name="connsiteX446" fmla="*/ 1893394 w 12192000"/>
              <a:gd name="connsiteY446" fmla="*/ 1016178 h 6858000"/>
              <a:gd name="connsiteX447" fmla="*/ 1894168 w 12192000"/>
              <a:gd name="connsiteY447" fmla="*/ 1016951 h 6858000"/>
              <a:gd name="connsiteX448" fmla="*/ 1902825 w 12192000"/>
              <a:gd name="connsiteY448" fmla="*/ 1016951 h 6858000"/>
              <a:gd name="connsiteX449" fmla="*/ 1903599 w 12192000"/>
              <a:gd name="connsiteY449" fmla="*/ 1016178 h 6858000"/>
              <a:gd name="connsiteX450" fmla="*/ 1903599 w 12192000"/>
              <a:gd name="connsiteY450" fmla="*/ 679891 h 6858000"/>
              <a:gd name="connsiteX451" fmla="*/ 1902825 w 12192000"/>
              <a:gd name="connsiteY451" fmla="*/ 679118 h 6858000"/>
              <a:gd name="connsiteX452" fmla="*/ 1639127 w 12192000"/>
              <a:gd name="connsiteY452" fmla="*/ 679099 h 6858000"/>
              <a:gd name="connsiteX453" fmla="*/ 1555658 w 12192000"/>
              <a:gd name="connsiteY453" fmla="*/ 762569 h 6858000"/>
              <a:gd name="connsiteX454" fmla="*/ 1555658 w 12192000"/>
              <a:gd name="connsiteY454" fmla="*/ 933425 h 6858000"/>
              <a:gd name="connsiteX455" fmla="*/ 1639127 w 12192000"/>
              <a:gd name="connsiteY455" fmla="*/ 1016894 h 6858000"/>
              <a:gd name="connsiteX456" fmla="*/ 1786901 w 12192000"/>
              <a:gd name="connsiteY456" fmla="*/ 1016894 h 6858000"/>
              <a:gd name="connsiteX457" fmla="*/ 1790281 w 12192000"/>
              <a:gd name="connsiteY457" fmla="*/ 1013516 h 6858000"/>
              <a:gd name="connsiteX458" fmla="*/ 1790281 w 12192000"/>
              <a:gd name="connsiteY458" fmla="*/ 956629 h 6858000"/>
              <a:gd name="connsiteX459" fmla="*/ 1786901 w 12192000"/>
              <a:gd name="connsiteY459" fmla="*/ 953251 h 6858000"/>
              <a:gd name="connsiteX460" fmla="*/ 1639127 w 12192000"/>
              <a:gd name="connsiteY460" fmla="*/ 953251 h 6858000"/>
              <a:gd name="connsiteX461" fmla="*/ 1623216 w 12192000"/>
              <a:gd name="connsiteY461" fmla="*/ 937340 h 6858000"/>
              <a:gd name="connsiteX462" fmla="*/ 1623216 w 12192000"/>
              <a:gd name="connsiteY462" fmla="*/ 878840 h 6858000"/>
              <a:gd name="connsiteX463" fmla="*/ 1770990 w 12192000"/>
              <a:gd name="connsiteY463" fmla="*/ 878840 h 6858000"/>
              <a:gd name="connsiteX464" fmla="*/ 1774369 w 12192000"/>
              <a:gd name="connsiteY464" fmla="*/ 875462 h 6858000"/>
              <a:gd name="connsiteX465" fmla="*/ 1774369 w 12192000"/>
              <a:gd name="connsiteY465" fmla="*/ 818574 h 6858000"/>
              <a:gd name="connsiteX466" fmla="*/ 1770990 w 12192000"/>
              <a:gd name="connsiteY466" fmla="*/ 815197 h 6858000"/>
              <a:gd name="connsiteX467" fmla="*/ 1623216 w 12192000"/>
              <a:gd name="connsiteY467" fmla="*/ 815197 h 6858000"/>
              <a:gd name="connsiteX468" fmla="*/ 1623216 w 12192000"/>
              <a:gd name="connsiteY468" fmla="*/ 758654 h 6858000"/>
              <a:gd name="connsiteX469" fmla="*/ 1639127 w 12192000"/>
              <a:gd name="connsiteY469" fmla="*/ 742743 h 6858000"/>
              <a:gd name="connsiteX470" fmla="*/ 1786901 w 12192000"/>
              <a:gd name="connsiteY470" fmla="*/ 742743 h 6858000"/>
              <a:gd name="connsiteX471" fmla="*/ 1790281 w 12192000"/>
              <a:gd name="connsiteY471" fmla="*/ 739366 h 6858000"/>
              <a:gd name="connsiteX472" fmla="*/ 1790281 w 12192000"/>
              <a:gd name="connsiteY472" fmla="*/ 682477 h 6858000"/>
              <a:gd name="connsiteX473" fmla="*/ 1786901 w 12192000"/>
              <a:gd name="connsiteY473" fmla="*/ 679099 h 6858000"/>
              <a:gd name="connsiteX474" fmla="*/ 1269942 w 12192000"/>
              <a:gd name="connsiteY474" fmla="*/ 679099 h 6858000"/>
              <a:gd name="connsiteX475" fmla="*/ 1266565 w 12192000"/>
              <a:gd name="connsiteY475" fmla="*/ 682478 h 6858000"/>
              <a:gd name="connsiteX476" fmla="*/ 1266565 w 12192000"/>
              <a:gd name="connsiteY476" fmla="*/ 1013516 h 6858000"/>
              <a:gd name="connsiteX477" fmla="*/ 1269942 w 12192000"/>
              <a:gd name="connsiteY477" fmla="*/ 1016894 h 6858000"/>
              <a:gd name="connsiteX478" fmla="*/ 1330745 w 12192000"/>
              <a:gd name="connsiteY478" fmla="*/ 1016894 h 6858000"/>
              <a:gd name="connsiteX479" fmla="*/ 1334123 w 12192000"/>
              <a:gd name="connsiteY479" fmla="*/ 1013516 h 6858000"/>
              <a:gd name="connsiteX480" fmla="*/ 1334123 w 12192000"/>
              <a:gd name="connsiteY480" fmla="*/ 906781 h 6858000"/>
              <a:gd name="connsiteX481" fmla="*/ 1400228 w 12192000"/>
              <a:gd name="connsiteY481" fmla="*/ 907083 h 6858000"/>
              <a:gd name="connsiteX482" fmla="*/ 1467002 w 12192000"/>
              <a:gd name="connsiteY482" fmla="*/ 1014503 h 6858000"/>
              <a:gd name="connsiteX483" fmla="*/ 1471307 w 12192000"/>
              <a:gd name="connsiteY483" fmla="*/ 1016894 h 6858000"/>
              <a:gd name="connsiteX484" fmla="*/ 1535992 w 12192000"/>
              <a:gd name="connsiteY484" fmla="*/ 1016894 h 6858000"/>
              <a:gd name="connsiteX485" fmla="*/ 1538861 w 12192000"/>
              <a:gd name="connsiteY485" fmla="*/ 1011733 h 6858000"/>
              <a:gd name="connsiteX486" fmla="*/ 1467097 w 12192000"/>
              <a:gd name="connsiteY486" fmla="*/ 896288 h 6858000"/>
              <a:gd name="connsiteX487" fmla="*/ 1533190 w 12192000"/>
              <a:gd name="connsiteY487" fmla="*/ 791395 h 6858000"/>
              <a:gd name="connsiteX488" fmla="*/ 1417002 w 12192000"/>
              <a:gd name="connsiteY488" fmla="*/ 679099 h 6858000"/>
              <a:gd name="connsiteX489" fmla="*/ 519316 w 12192000"/>
              <a:gd name="connsiteY489" fmla="*/ 679099 h 6858000"/>
              <a:gd name="connsiteX490" fmla="*/ 515938 w 12192000"/>
              <a:gd name="connsiteY490" fmla="*/ 682478 h 6858000"/>
              <a:gd name="connsiteX491" fmla="*/ 515938 w 12192000"/>
              <a:gd name="connsiteY491" fmla="*/ 1013516 h 6858000"/>
              <a:gd name="connsiteX492" fmla="*/ 519316 w 12192000"/>
              <a:gd name="connsiteY492" fmla="*/ 1016894 h 6858000"/>
              <a:gd name="connsiteX493" fmla="*/ 580119 w 12192000"/>
              <a:gd name="connsiteY493" fmla="*/ 1016894 h 6858000"/>
              <a:gd name="connsiteX494" fmla="*/ 583496 w 12192000"/>
              <a:gd name="connsiteY494" fmla="*/ 1013516 h 6858000"/>
              <a:gd name="connsiteX495" fmla="*/ 583496 w 12192000"/>
              <a:gd name="connsiteY495" fmla="*/ 784845 h 6858000"/>
              <a:gd name="connsiteX496" fmla="*/ 674227 w 12192000"/>
              <a:gd name="connsiteY496" fmla="*/ 960597 h 6858000"/>
              <a:gd name="connsiteX497" fmla="*/ 712413 w 12192000"/>
              <a:gd name="connsiteY497" fmla="*/ 960597 h 6858000"/>
              <a:gd name="connsiteX498" fmla="*/ 803634 w 12192000"/>
              <a:gd name="connsiteY498" fmla="*/ 784845 h 6858000"/>
              <a:gd name="connsiteX499" fmla="*/ 803634 w 12192000"/>
              <a:gd name="connsiteY499" fmla="*/ 1013516 h 6858000"/>
              <a:gd name="connsiteX500" fmla="*/ 807012 w 12192000"/>
              <a:gd name="connsiteY500" fmla="*/ 1016894 h 6858000"/>
              <a:gd name="connsiteX501" fmla="*/ 867814 w 12192000"/>
              <a:gd name="connsiteY501" fmla="*/ 1016894 h 6858000"/>
              <a:gd name="connsiteX502" fmla="*/ 871192 w 12192000"/>
              <a:gd name="connsiteY502" fmla="*/ 1013516 h 6858000"/>
              <a:gd name="connsiteX503" fmla="*/ 871192 w 12192000"/>
              <a:gd name="connsiteY503" fmla="*/ 682478 h 6858000"/>
              <a:gd name="connsiteX504" fmla="*/ 867814 w 12192000"/>
              <a:gd name="connsiteY504" fmla="*/ 679099 h 6858000"/>
              <a:gd name="connsiteX505" fmla="*/ 791052 w 12192000"/>
              <a:gd name="connsiteY505" fmla="*/ 679099 h 6858000"/>
              <a:gd name="connsiteX506" fmla="*/ 786551 w 12192000"/>
              <a:gd name="connsiteY506" fmla="*/ 681839 h 6858000"/>
              <a:gd name="connsiteX507" fmla="*/ 693810 w 12192000"/>
              <a:gd name="connsiteY507" fmla="*/ 861154 h 6858000"/>
              <a:gd name="connsiteX508" fmla="*/ 601556 w 12192000"/>
              <a:gd name="connsiteY508" fmla="*/ 681848 h 6858000"/>
              <a:gd name="connsiteX509" fmla="*/ 597051 w 12192000"/>
              <a:gd name="connsiteY509" fmla="*/ 679099 h 6858000"/>
              <a:gd name="connsiteX510" fmla="*/ 1068878 w 12192000"/>
              <a:gd name="connsiteY510" fmla="*/ 674636 h 6858000"/>
              <a:gd name="connsiteX511" fmla="*/ 895517 w 12192000"/>
              <a:gd name="connsiteY511" fmla="*/ 847997 h 6858000"/>
              <a:gd name="connsiteX512" fmla="*/ 897163 w 12192000"/>
              <a:gd name="connsiteY512" fmla="*/ 871884 h 6858000"/>
              <a:gd name="connsiteX513" fmla="*/ 961920 w 12192000"/>
              <a:gd name="connsiteY513" fmla="*/ 871884 h 6858000"/>
              <a:gd name="connsiteX514" fmla="*/ 959280 w 12192000"/>
              <a:gd name="connsiteY514" fmla="*/ 847997 h 6858000"/>
              <a:gd name="connsiteX515" fmla="*/ 1068878 w 12192000"/>
              <a:gd name="connsiteY515" fmla="*/ 738397 h 6858000"/>
              <a:gd name="connsiteX516" fmla="*/ 1178479 w 12192000"/>
              <a:gd name="connsiteY516" fmla="*/ 847997 h 6858000"/>
              <a:gd name="connsiteX517" fmla="*/ 1175836 w 12192000"/>
              <a:gd name="connsiteY517" fmla="*/ 871884 h 6858000"/>
              <a:gd name="connsiteX518" fmla="*/ 1240594 w 12192000"/>
              <a:gd name="connsiteY518" fmla="*/ 871884 h 6858000"/>
              <a:gd name="connsiteX519" fmla="*/ 1242240 w 12192000"/>
              <a:gd name="connsiteY519" fmla="*/ 847997 h 6858000"/>
              <a:gd name="connsiteX520" fmla="*/ 1068878 w 12192000"/>
              <a:gd name="connsiteY520" fmla="*/ 674636 h 6858000"/>
              <a:gd name="connsiteX521" fmla="*/ 1075294 w 12192000"/>
              <a:gd name="connsiteY521" fmla="*/ 544446 h 6858000"/>
              <a:gd name="connsiteX522" fmla="*/ 1090876 w 12192000"/>
              <a:gd name="connsiteY522" fmla="*/ 588594 h 6858000"/>
              <a:gd name="connsiteX523" fmla="*/ 1059711 w 12192000"/>
              <a:gd name="connsiteY523" fmla="*/ 588594 h 6858000"/>
              <a:gd name="connsiteX524" fmla="*/ 799860 w 12192000"/>
              <a:gd name="connsiteY524" fmla="*/ 538560 h 6858000"/>
              <a:gd name="connsiteX525" fmla="*/ 835525 w 12192000"/>
              <a:gd name="connsiteY525" fmla="*/ 574571 h 6858000"/>
              <a:gd name="connsiteX526" fmla="*/ 799860 w 12192000"/>
              <a:gd name="connsiteY526" fmla="*/ 610583 h 6858000"/>
              <a:gd name="connsiteX527" fmla="*/ 764194 w 12192000"/>
              <a:gd name="connsiteY527" fmla="*/ 574571 h 6858000"/>
              <a:gd name="connsiteX528" fmla="*/ 799860 w 12192000"/>
              <a:gd name="connsiteY528" fmla="*/ 538560 h 6858000"/>
              <a:gd name="connsiteX529" fmla="*/ 1061464 w 12192000"/>
              <a:gd name="connsiteY529" fmla="*/ 514840 h 6858000"/>
              <a:gd name="connsiteX530" fmla="*/ 1059097 w 12192000"/>
              <a:gd name="connsiteY530" fmla="*/ 516480 h 6858000"/>
              <a:gd name="connsiteX531" fmla="*/ 1015512 w 12192000"/>
              <a:gd name="connsiteY531" fmla="*/ 632593 h 6858000"/>
              <a:gd name="connsiteX532" fmla="*/ 1016695 w 12192000"/>
              <a:gd name="connsiteY532" fmla="*/ 634302 h 6858000"/>
              <a:gd name="connsiteX533" fmla="*/ 1041825 w 12192000"/>
              <a:gd name="connsiteY533" fmla="*/ 634302 h 6858000"/>
              <a:gd name="connsiteX534" fmla="*/ 1044208 w 12192000"/>
              <a:gd name="connsiteY534" fmla="*/ 632620 h 6858000"/>
              <a:gd name="connsiteX535" fmla="*/ 1051055 w 12192000"/>
              <a:gd name="connsiteY535" fmla="*/ 613353 h 6858000"/>
              <a:gd name="connsiteX536" fmla="*/ 1099532 w 12192000"/>
              <a:gd name="connsiteY536" fmla="*/ 613353 h 6858000"/>
              <a:gd name="connsiteX537" fmla="*/ 1106379 w 12192000"/>
              <a:gd name="connsiteY537" fmla="*/ 632620 h 6858000"/>
              <a:gd name="connsiteX538" fmla="*/ 1108762 w 12192000"/>
              <a:gd name="connsiteY538" fmla="*/ 634302 h 6858000"/>
              <a:gd name="connsiteX539" fmla="*/ 1134583 w 12192000"/>
              <a:gd name="connsiteY539" fmla="*/ 634302 h 6858000"/>
              <a:gd name="connsiteX540" fmla="*/ 1135766 w 12192000"/>
              <a:gd name="connsiteY540" fmla="*/ 632592 h 6858000"/>
              <a:gd name="connsiteX541" fmla="*/ 1092012 w 12192000"/>
              <a:gd name="connsiteY541" fmla="*/ 516477 h 6858000"/>
              <a:gd name="connsiteX542" fmla="*/ 1089646 w 12192000"/>
              <a:gd name="connsiteY542" fmla="*/ 514840 h 6858000"/>
              <a:gd name="connsiteX543" fmla="*/ 877639 w 12192000"/>
              <a:gd name="connsiteY543" fmla="*/ 514840 h 6858000"/>
              <a:gd name="connsiteX544" fmla="*/ 876376 w 12192000"/>
              <a:gd name="connsiteY544" fmla="*/ 516104 h 6858000"/>
              <a:gd name="connsiteX545" fmla="*/ 876376 w 12192000"/>
              <a:gd name="connsiteY545" fmla="*/ 633038 h 6858000"/>
              <a:gd name="connsiteX546" fmla="*/ 877639 w 12192000"/>
              <a:gd name="connsiteY546" fmla="*/ 634302 h 6858000"/>
              <a:gd name="connsiteX547" fmla="*/ 901946 w 12192000"/>
              <a:gd name="connsiteY547" fmla="*/ 634302 h 6858000"/>
              <a:gd name="connsiteX548" fmla="*/ 903210 w 12192000"/>
              <a:gd name="connsiteY548" fmla="*/ 633038 h 6858000"/>
              <a:gd name="connsiteX549" fmla="*/ 903210 w 12192000"/>
              <a:gd name="connsiteY549" fmla="*/ 557604 h 6858000"/>
              <a:gd name="connsiteX550" fmla="*/ 933335 w 12192000"/>
              <a:gd name="connsiteY550" fmla="*/ 614218 h 6858000"/>
              <a:gd name="connsiteX551" fmla="*/ 948571 w 12192000"/>
              <a:gd name="connsiteY551" fmla="*/ 614218 h 6858000"/>
              <a:gd name="connsiteX552" fmla="*/ 978696 w 12192000"/>
              <a:gd name="connsiteY552" fmla="*/ 557604 h 6858000"/>
              <a:gd name="connsiteX553" fmla="*/ 978696 w 12192000"/>
              <a:gd name="connsiteY553" fmla="*/ 633038 h 6858000"/>
              <a:gd name="connsiteX554" fmla="*/ 979960 w 12192000"/>
              <a:gd name="connsiteY554" fmla="*/ 634302 h 6858000"/>
              <a:gd name="connsiteX555" fmla="*/ 1004267 w 12192000"/>
              <a:gd name="connsiteY555" fmla="*/ 634302 h 6858000"/>
              <a:gd name="connsiteX556" fmla="*/ 1005532 w 12192000"/>
              <a:gd name="connsiteY556" fmla="*/ 633038 h 6858000"/>
              <a:gd name="connsiteX557" fmla="*/ 1005532 w 12192000"/>
              <a:gd name="connsiteY557" fmla="*/ 516104 h 6858000"/>
              <a:gd name="connsiteX558" fmla="*/ 1004267 w 12192000"/>
              <a:gd name="connsiteY558" fmla="*/ 514840 h 6858000"/>
              <a:gd name="connsiteX559" fmla="*/ 974321 w 12192000"/>
              <a:gd name="connsiteY559" fmla="*/ 514840 h 6858000"/>
              <a:gd name="connsiteX560" fmla="*/ 972094 w 12192000"/>
              <a:gd name="connsiteY560" fmla="*/ 516173 h 6858000"/>
              <a:gd name="connsiteX561" fmla="*/ 941126 w 12192000"/>
              <a:gd name="connsiteY561" fmla="*/ 573878 h 6858000"/>
              <a:gd name="connsiteX562" fmla="*/ 910330 w 12192000"/>
              <a:gd name="connsiteY562" fmla="*/ 516178 h 6858000"/>
              <a:gd name="connsiteX563" fmla="*/ 908101 w 12192000"/>
              <a:gd name="connsiteY563" fmla="*/ 514840 h 6858000"/>
              <a:gd name="connsiteX564" fmla="*/ 622806 w 12192000"/>
              <a:gd name="connsiteY564" fmla="*/ 514840 h 6858000"/>
              <a:gd name="connsiteX565" fmla="*/ 621542 w 12192000"/>
              <a:gd name="connsiteY565" fmla="*/ 516104 h 6858000"/>
              <a:gd name="connsiteX566" fmla="*/ 621542 w 12192000"/>
              <a:gd name="connsiteY566" fmla="*/ 633038 h 6858000"/>
              <a:gd name="connsiteX567" fmla="*/ 622806 w 12192000"/>
              <a:gd name="connsiteY567" fmla="*/ 634302 h 6858000"/>
              <a:gd name="connsiteX568" fmla="*/ 647113 w 12192000"/>
              <a:gd name="connsiteY568" fmla="*/ 634302 h 6858000"/>
              <a:gd name="connsiteX569" fmla="*/ 648377 w 12192000"/>
              <a:gd name="connsiteY569" fmla="*/ 633038 h 6858000"/>
              <a:gd name="connsiteX570" fmla="*/ 648377 w 12192000"/>
              <a:gd name="connsiteY570" fmla="*/ 586863 h 6858000"/>
              <a:gd name="connsiteX571" fmla="*/ 696335 w 12192000"/>
              <a:gd name="connsiteY571" fmla="*/ 586863 h 6858000"/>
              <a:gd name="connsiteX572" fmla="*/ 696335 w 12192000"/>
              <a:gd name="connsiteY572" fmla="*/ 633038 h 6858000"/>
              <a:gd name="connsiteX573" fmla="*/ 697598 w 12192000"/>
              <a:gd name="connsiteY573" fmla="*/ 634302 h 6858000"/>
              <a:gd name="connsiteX574" fmla="*/ 721905 w 12192000"/>
              <a:gd name="connsiteY574" fmla="*/ 634302 h 6858000"/>
              <a:gd name="connsiteX575" fmla="*/ 723171 w 12192000"/>
              <a:gd name="connsiteY575" fmla="*/ 633038 h 6858000"/>
              <a:gd name="connsiteX576" fmla="*/ 723171 w 12192000"/>
              <a:gd name="connsiteY576" fmla="*/ 516104 h 6858000"/>
              <a:gd name="connsiteX577" fmla="*/ 721905 w 12192000"/>
              <a:gd name="connsiteY577" fmla="*/ 514840 h 6858000"/>
              <a:gd name="connsiteX578" fmla="*/ 697598 w 12192000"/>
              <a:gd name="connsiteY578" fmla="*/ 514840 h 6858000"/>
              <a:gd name="connsiteX579" fmla="*/ 696335 w 12192000"/>
              <a:gd name="connsiteY579" fmla="*/ 516104 h 6858000"/>
              <a:gd name="connsiteX580" fmla="*/ 696335 w 12192000"/>
              <a:gd name="connsiteY580" fmla="*/ 561586 h 6858000"/>
              <a:gd name="connsiteX581" fmla="*/ 648377 w 12192000"/>
              <a:gd name="connsiteY581" fmla="*/ 561586 h 6858000"/>
              <a:gd name="connsiteX582" fmla="*/ 648377 w 12192000"/>
              <a:gd name="connsiteY582" fmla="*/ 516104 h 6858000"/>
              <a:gd name="connsiteX583" fmla="*/ 647113 w 12192000"/>
              <a:gd name="connsiteY583" fmla="*/ 514840 h 6858000"/>
              <a:gd name="connsiteX584" fmla="*/ 517202 w 12192000"/>
              <a:gd name="connsiteY584" fmla="*/ 514840 h 6858000"/>
              <a:gd name="connsiteX585" fmla="*/ 515938 w 12192000"/>
              <a:gd name="connsiteY585" fmla="*/ 516104 h 6858000"/>
              <a:gd name="connsiteX586" fmla="*/ 515938 w 12192000"/>
              <a:gd name="connsiteY586" fmla="*/ 538854 h 6858000"/>
              <a:gd name="connsiteX587" fmla="*/ 517202 w 12192000"/>
              <a:gd name="connsiteY587" fmla="*/ 540118 h 6858000"/>
              <a:gd name="connsiteX588" fmla="*/ 549180 w 12192000"/>
              <a:gd name="connsiteY588" fmla="*/ 540118 h 6858000"/>
              <a:gd name="connsiteX589" fmla="*/ 549180 w 12192000"/>
              <a:gd name="connsiteY589" fmla="*/ 633038 h 6858000"/>
              <a:gd name="connsiteX590" fmla="*/ 550444 w 12192000"/>
              <a:gd name="connsiteY590" fmla="*/ 634302 h 6858000"/>
              <a:gd name="connsiteX591" fmla="*/ 574751 w 12192000"/>
              <a:gd name="connsiteY591" fmla="*/ 634302 h 6858000"/>
              <a:gd name="connsiteX592" fmla="*/ 576015 w 12192000"/>
              <a:gd name="connsiteY592" fmla="*/ 633038 h 6858000"/>
              <a:gd name="connsiteX593" fmla="*/ 576015 w 12192000"/>
              <a:gd name="connsiteY593" fmla="*/ 540118 h 6858000"/>
              <a:gd name="connsiteX594" fmla="*/ 607992 w 12192000"/>
              <a:gd name="connsiteY594" fmla="*/ 540118 h 6858000"/>
              <a:gd name="connsiteX595" fmla="*/ 609257 w 12192000"/>
              <a:gd name="connsiteY595" fmla="*/ 538854 h 6858000"/>
              <a:gd name="connsiteX596" fmla="*/ 609257 w 12192000"/>
              <a:gd name="connsiteY596" fmla="*/ 516104 h 6858000"/>
              <a:gd name="connsiteX597" fmla="*/ 607993 w 12192000"/>
              <a:gd name="connsiteY597" fmla="*/ 514840 h 6858000"/>
              <a:gd name="connsiteX598" fmla="*/ 1185521 w 12192000"/>
              <a:gd name="connsiteY598" fmla="*/ 512763 h 6858000"/>
              <a:gd name="connsiteX599" fmla="*/ 1139467 w 12192000"/>
              <a:gd name="connsiteY599" fmla="*/ 548428 h 6858000"/>
              <a:gd name="connsiteX600" fmla="*/ 1181193 w 12192000"/>
              <a:gd name="connsiteY600" fmla="*/ 586517 h 6858000"/>
              <a:gd name="connsiteX601" fmla="*/ 1205257 w 12192000"/>
              <a:gd name="connsiteY601" fmla="*/ 600714 h 6858000"/>
              <a:gd name="connsiteX602" fmla="*/ 1185347 w 12192000"/>
              <a:gd name="connsiteY602" fmla="*/ 612487 h 6858000"/>
              <a:gd name="connsiteX603" fmla="*/ 1149696 w 12192000"/>
              <a:gd name="connsiteY603" fmla="*/ 598202 h 6858000"/>
              <a:gd name="connsiteX604" fmla="*/ 1147843 w 12192000"/>
              <a:gd name="connsiteY604" fmla="*/ 598432 h 6858000"/>
              <a:gd name="connsiteX605" fmla="*/ 1135429 w 12192000"/>
              <a:gd name="connsiteY605" fmla="*/ 616740 h 6858000"/>
              <a:gd name="connsiteX606" fmla="*/ 1135636 w 12192000"/>
              <a:gd name="connsiteY606" fmla="*/ 618428 h 6858000"/>
              <a:gd name="connsiteX607" fmla="*/ 1185521 w 12192000"/>
              <a:gd name="connsiteY607" fmla="*/ 636379 h 6858000"/>
              <a:gd name="connsiteX608" fmla="*/ 1232785 w 12192000"/>
              <a:gd name="connsiteY608" fmla="*/ 599502 h 6858000"/>
              <a:gd name="connsiteX609" fmla="*/ 1188810 w 12192000"/>
              <a:gd name="connsiteY609" fmla="*/ 561066 h 6858000"/>
              <a:gd name="connsiteX610" fmla="*/ 1166996 w 12192000"/>
              <a:gd name="connsiteY610" fmla="*/ 547389 h 6858000"/>
              <a:gd name="connsiteX611" fmla="*/ 1185347 w 12192000"/>
              <a:gd name="connsiteY611" fmla="*/ 536655 h 6858000"/>
              <a:gd name="connsiteX612" fmla="*/ 1214192 w 12192000"/>
              <a:gd name="connsiteY612" fmla="*/ 546909 h 6858000"/>
              <a:gd name="connsiteX613" fmla="*/ 1216082 w 12192000"/>
              <a:gd name="connsiteY613" fmla="*/ 546626 h 6858000"/>
              <a:gd name="connsiteX614" fmla="*/ 1227215 w 12192000"/>
              <a:gd name="connsiteY614" fmla="*/ 528382 h 6858000"/>
              <a:gd name="connsiteX615" fmla="*/ 1227003 w 12192000"/>
              <a:gd name="connsiteY615" fmla="*/ 526766 h 6858000"/>
              <a:gd name="connsiteX616" fmla="*/ 1185521 w 12192000"/>
              <a:gd name="connsiteY616" fmla="*/ 512763 h 6858000"/>
              <a:gd name="connsiteX617" fmla="*/ 799860 w 12192000"/>
              <a:gd name="connsiteY617" fmla="*/ 512763 h 6858000"/>
              <a:gd name="connsiteX618" fmla="*/ 736666 w 12192000"/>
              <a:gd name="connsiteY618" fmla="*/ 574571 h 6858000"/>
              <a:gd name="connsiteX619" fmla="*/ 799860 w 12192000"/>
              <a:gd name="connsiteY619" fmla="*/ 636379 h 6858000"/>
              <a:gd name="connsiteX620" fmla="*/ 863053 w 12192000"/>
              <a:gd name="connsiteY620" fmla="*/ 574571 h 6858000"/>
              <a:gd name="connsiteX621" fmla="*/ 799860 w 12192000"/>
              <a:gd name="connsiteY621" fmla="*/ 512763 h 6858000"/>
              <a:gd name="connsiteX622" fmla="*/ 0 w 12192000"/>
              <a:gd name="connsiteY622" fmla="*/ 0 h 6858000"/>
              <a:gd name="connsiteX623" fmla="*/ 12192000 w 12192000"/>
              <a:gd name="connsiteY623" fmla="*/ 0 h 6858000"/>
              <a:gd name="connsiteX624" fmla="*/ 12192000 w 12192000"/>
              <a:gd name="connsiteY624" fmla="*/ 6858000 h 6858000"/>
              <a:gd name="connsiteX625" fmla="*/ 0 w 12192000"/>
              <a:gd name="connsiteY625" fmla="*/ 6858000 h 6858000"/>
              <a:gd name="connsiteX626" fmla="*/ 0 w 12192000"/>
              <a:gd name="connsiteY626" fmla="*/ 6358170 h 6858000"/>
              <a:gd name="connsiteX627" fmla="*/ 5354778 w 12192000"/>
              <a:gd name="connsiteY627" fmla="*/ 6358170 h 6858000"/>
              <a:gd name="connsiteX628" fmla="*/ 5455957 w 12192000"/>
              <a:gd name="connsiteY628" fmla="*/ 5599507 h 6858000"/>
              <a:gd name="connsiteX629" fmla="*/ 2577373 w 12192000"/>
              <a:gd name="connsiteY629" fmla="*/ 2722417 h 6858000"/>
              <a:gd name="connsiteX630" fmla="*/ 45356 w 12192000"/>
              <a:gd name="connsiteY630" fmla="*/ 4227981 h 6858000"/>
              <a:gd name="connsiteX631" fmla="*/ 0 w 12192000"/>
              <a:gd name="connsiteY631" fmla="*/ 43220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Lst>
            <a:rect l="l" t="t" r="r" b="b"/>
            <a:pathLst>
              <a:path w="12192000" h="6858000">
                <a:moveTo>
                  <a:pt x="2430429" y="938933"/>
                </a:moveTo>
                <a:lnTo>
                  <a:pt x="2430429" y="938951"/>
                </a:lnTo>
                <a:cubicBezTo>
                  <a:pt x="2429997" y="938951"/>
                  <a:pt x="2429656" y="939311"/>
                  <a:pt x="2429656" y="939724"/>
                </a:cubicBezTo>
                <a:lnTo>
                  <a:pt x="2429656" y="1014920"/>
                </a:lnTo>
                <a:cubicBezTo>
                  <a:pt x="2429656" y="1015351"/>
                  <a:pt x="2430015" y="1015693"/>
                  <a:pt x="2430429" y="1015693"/>
                </a:cubicBezTo>
                <a:lnTo>
                  <a:pt x="2482785" y="1015693"/>
                </a:lnTo>
                <a:cubicBezTo>
                  <a:pt x="2483216" y="1015693"/>
                  <a:pt x="2483559" y="1015334"/>
                  <a:pt x="2483559" y="1014920"/>
                </a:cubicBezTo>
                <a:lnTo>
                  <a:pt x="2483559" y="1003631"/>
                </a:lnTo>
                <a:cubicBezTo>
                  <a:pt x="2483559" y="1003199"/>
                  <a:pt x="2483199" y="1002858"/>
                  <a:pt x="2482785" y="1002858"/>
                </a:cubicBezTo>
                <a:lnTo>
                  <a:pt x="2443496" y="1002858"/>
                </a:lnTo>
                <a:lnTo>
                  <a:pt x="2443496" y="982257"/>
                </a:lnTo>
                <a:lnTo>
                  <a:pt x="2477638" y="982257"/>
                </a:lnTo>
                <a:cubicBezTo>
                  <a:pt x="2478069" y="982257"/>
                  <a:pt x="2478411" y="981897"/>
                  <a:pt x="2478411" y="981484"/>
                </a:cubicBezTo>
                <a:lnTo>
                  <a:pt x="2478411" y="970302"/>
                </a:lnTo>
                <a:cubicBezTo>
                  <a:pt x="2478411" y="969871"/>
                  <a:pt x="2478052" y="969529"/>
                  <a:pt x="2477638" y="969529"/>
                </a:cubicBezTo>
                <a:lnTo>
                  <a:pt x="2443496" y="969529"/>
                </a:lnTo>
                <a:lnTo>
                  <a:pt x="2443496" y="951768"/>
                </a:lnTo>
                <a:lnTo>
                  <a:pt x="2482785" y="951768"/>
                </a:lnTo>
                <a:cubicBezTo>
                  <a:pt x="2483216" y="951768"/>
                  <a:pt x="2483559" y="951409"/>
                  <a:pt x="2483559" y="950995"/>
                </a:cubicBezTo>
                <a:lnTo>
                  <a:pt x="2483559" y="939706"/>
                </a:lnTo>
                <a:cubicBezTo>
                  <a:pt x="2483559" y="939275"/>
                  <a:pt x="2483199" y="938933"/>
                  <a:pt x="2482785" y="938933"/>
                </a:cubicBezTo>
                <a:close/>
                <a:moveTo>
                  <a:pt x="2193489" y="938933"/>
                </a:moveTo>
                <a:lnTo>
                  <a:pt x="2193489" y="938951"/>
                </a:lnTo>
                <a:cubicBezTo>
                  <a:pt x="2193057" y="938951"/>
                  <a:pt x="2192715" y="939311"/>
                  <a:pt x="2192715" y="939724"/>
                </a:cubicBezTo>
                <a:lnTo>
                  <a:pt x="2192715" y="1014920"/>
                </a:lnTo>
                <a:cubicBezTo>
                  <a:pt x="2192715" y="1015351"/>
                  <a:pt x="2193075" y="1015693"/>
                  <a:pt x="2193489" y="1015693"/>
                </a:cubicBezTo>
                <a:lnTo>
                  <a:pt x="2245845" y="1015693"/>
                </a:lnTo>
                <a:cubicBezTo>
                  <a:pt x="2246277" y="1015693"/>
                  <a:pt x="2246619" y="1015334"/>
                  <a:pt x="2246619" y="1014920"/>
                </a:cubicBezTo>
                <a:lnTo>
                  <a:pt x="2246619" y="1003631"/>
                </a:lnTo>
                <a:cubicBezTo>
                  <a:pt x="2246619" y="1003199"/>
                  <a:pt x="2246258" y="1002858"/>
                  <a:pt x="2245845" y="1002858"/>
                </a:cubicBezTo>
                <a:lnTo>
                  <a:pt x="2206555" y="1002858"/>
                </a:lnTo>
                <a:lnTo>
                  <a:pt x="2206555" y="982257"/>
                </a:lnTo>
                <a:lnTo>
                  <a:pt x="2240697" y="982257"/>
                </a:lnTo>
                <a:cubicBezTo>
                  <a:pt x="2241129" y="982257"/>
                  <a:pt x="2241471" y="981897"/>
                  <a:pt x="2241471" y="981484"/>
                </a:cubicBezTo>
                <a:lnTo>
                  <a:pt x="2241471" y="970302"/>
                </a:lnTo>
                <a:cubicBezTo>
                  <a:pt x="2241471" y="969871"/>
                  <a:pt x="2241111" y="969529"/>
                  <a:pt x="2240697" y="969529"/>
                </a:cubicBezTo>
                <a:lnTo>
                  <a:pt x="2206555" y="969529"/>
                </a:lnTo>
                <a:lnTo>
                  <a:pt x="2206555" y="951768"/>
                </a:lnTo>
                <a:lnTo>
                  <a:pt x="2245845" y="951768"/>
                </a:lnTo>
                <a:cubicBezTo>
                  <a:pt x="2246277" y="951768"/>
                  <a:pt x="2246619" y="951409"/>
                  <a:pt x="2246619" y="950995"/>
                </a:cubicBezTo>
                <a:lnTo>
                  <a:pt x="2246619" y="939706"/>
                </a:lnTo>
                <a:cubicBezTo>
                  <a:pt x="2246619" y="939275"/>
                  <a:pt x="2246258" y="938933"/>
                  <a:pt x="2245845" y="938933"/>
                </a:cubicBezTo>
                <a:close/>
                <a:moveTo>
                  <a:pt x="2161219" y="938933"/>
                </a:moveTo>
                <a:cubicBezTo>
                  <a:pt x="2160787" y="938933"/>
                  <a:pt x="2160445" y="939293"/>
                  <a:pt x="2160445" y="939706"/>
                </a:cubicBezTo>
                <a:lnTo>
                  <a:pt x="2160445" y="1014902"/>
                </a:lnTo>
                <a:cubicBezTo>
                  <a:pt x="2160445" y="1015334"/>
                  <a:pt x="2160805" y="1015675"/>
                  <a:pt x="2161219" y="1015675"/>
                </a:cubicBezTo>
                <a:lnTo>
                  <a:pt x="2173512" y="1015675"/>
                </a:lnTo>
                <a:cubicBezTo>
                  <a:pt x="2173944" y="1015675"/>
                  <a:pt x="2174285" y="1015316"/>
                  <a:pt x="2174285" y="1014902"/>
                </a:cubicBezTo>
                <a:lnTo>
                  <a:pt x="2174285" y="939706"/>
                </a:lnTo>
                <a:cubicBezTo>
                  <a:pt x="2174285" y="939275"/>
                  <a:pt x="2173926" y="938933"/>
                  <a:pt x="2173512" y="938933"/>
                </a:cubicBezTo>
                <a:close/>
                <a:moveTo>
                  <a:pt x="2315532" y="938915"/>
                </a:moveTo>
                <a:cubicBezTo>
                  <a:pt x="2315100" y="938915"/>
                  <a:pt x="2314758" y="939275"/>
                  <a:pt x="2314758" y="939688"/>
                </a:cubicBezTo>
                <a:lnTo>
                  <a:pt x="2314758" y="992971"/>
                </a:lnTo>
                <a:lnTo>
                  <a:pt x="2276693" y="939257"/>
                </a:lnTo>
                <a:cubicBezTo>
                  <a:pt x="2276549" y="939059"/>
                  <a:pt x="2276314" y="938933"/>
                  <a:pt x="2276063" y="938933"/>
                </a:cubicBezTo>
                <a:lnTo>
                  <a:pt x="2263069" y="938933"/>
                </a:lnTo>
                <a:cubicBezTo>
                  <a:pt x="2262637" y="938933"/>
                  <a:pt x="2262295" y="939293"/>
                  <a:pt x="2262295" y="939706"/>
                </a:cubicBezTo>
                <a:lnTo>
                  <a:pt x="2262295" y="1014902"/>
                </a:lnTo>
                <a:cubicBezTo>
                  <a:pt x="2262295" y="1015334"/>
                  <a:pt x="2262655" y="1015675"/>
                  <a:pt x="2263069" y="1015675"/>
                </a:cubicBezTo>
                <a:lnTo>
                  <a:pt x="2275361" y="1015675"/>
                </a:lnTo>
                <a:cubicBezTo>
                  <a:pt x="2275793" y="1015675"/>
                  <a:pt x="2276135" y="1015316"/>
                  <a:pt x="2276135" y="1014902"/>
                </a:cubicBezTo>
                <a:lnTo>
                  <a:pt x="2276135" y="961512"/>
                </a:lnTo>
                <a:lnTo>
                  <a:pt x="2314200" y="1015334"/>
                </a:lnTo>
                <a:cubicBezTo>
                  <a:pt x="2314344" y="1015531"/>
                  <a:pt x="2314578" y="1015657"/>
                  <a:pt x="2314830" y="1015657"/>
                </a:cubicBezTo>
                <a:lnTo>
                  <a:pt x="2327824" y="1015657"/>
                </a:lnTo>
                <a:cubicBezTo>
                  <a:pt x="2328256" y="1015657"/>
                  <a:pt x="2328598" y="1015297"/>
                  <a:pt x="2328598" y="1014884"/>
                </a:cubicBezTo>
                <a:lnTo>
                  <a:pt x="2328598" y="939688"/>
                </a:lnTo>
                <a:cubicBezTo>
                  <a:pt x="2328598" y="939257"/>
                  <a:pt x="2328238" y="938915"/>
                  <a:pt x="2327824" y="938915"/>
                </a:cubicBezTo>
                <a:close/>
                <a:moveTo>
                  <a:pt x="2523604" y="937621"/>
                </a:moveTo>
                <a:cubicBezTo>
                  <a:pt x="2506488" y="937621"/>
                  <a:pt x="2495401" y="947256"/>
                  <a:pt x="2495401" y="960631"/>
                </a:cubicBezTo>
                <a:cubicBezTo>
                  <a:pt x="2495401" y="970824"/>
                  <a:pt x="2502096" y="977834"/>
                  <a:pt x="2514281" y="980800"/>
                </a:cubicBezTo>
                <a:lnTo>
                  <a:pt x="2527779" y="983982"/>
                </a:lnTo>
                <a:cubicBezTo>
                  <a:pt x="2536112" y="985960"/>
                  <a:pt x="2539298" y="989249"/>
                  <a:pt x="2539298" y="993959"/>
                </a:cubicBezTo>
                <a:cubicBezTo>
                  <a:pt x="2539298" y="999982"/>
                  <a:pt x="2534025" y="1004368"/>
                  <a:pt x="2524702" y="1004368"/>
                </a:cubicBezTo>
                <a:cubicBezTo>
                  <a:pt x="2517646" y="1004368"/>
                  <a:pt x="2510178" y="1001887"/>
                  <a:pt x="2502600" y="996386"/>
                </a:cubicBezTo>
                <a:cubicBezTo>
                  <a:pt x="2502258" y="996152"/>
                  <a:pt x="2501791" y="996207"/>
                  <a:pt x="2501539" y="996548"/>
                </a:cubicBezTo>
                <a:lnTo>
                  <a:pt x="2494413" y="1006181"/>
                </a:lnTo>
                <a:lnTo>
                  <a:pt x="2494411" y="1006165"/>
                </a:lnTo>
                <a:lnTo>
                  <a:pt x="2494411" y="1006183"/>
                </a:lnTo>
                <a:lnTo>
                  <a:pt x="2494413" y="1006181"/>
                </a:lnTo>
                <a:lnTo>
                  <a:pt x="2494556" y="1007244"/>
                </a:lnTo>
                <a:cubicBezTo>
                  <a:pt x="2502600" y="1013518"/>
                  <a:pt x="2513219" y="1016970"/>
                  <a:pt x="2524252" y="1016970"/>
                </a:cubicBezTo>
                <a:cubicBezTo>
                  <a:pt x="2542465" y="1016970"/>
                  <a:pt x="2553336" y="1007334"/>
                  <a:pt x="2553336" y="992971"/>
                </a:cubicBezTo>
                <a:cubicBezTo>
                  <a:pt x="2553336" y="982239"/>
                  <a:pt x="2547073" y="975444"/>
                  <a:pt x="2534564" y="972370"/>
                </a:cubicBezTo>
                <a:lnTo>
                  <a:pt x="2521066" y="969188"/>
                </a:lnTo>
                <a:cubicBezTo>
                  <a:pt x="2512301" y="967120"/>
                  <a:pt x="2509331" y="964154"/>
                  <a:pt x="2509331" y="959768"/>
                </a:cubicBezTo>
                <a:cubicBezTo>
                  <a:pt x="2509331" y="954285"/>
                  <a:pt x="2514281" y="950115"/>
                  <a:pt x="2523388" y="950115"/>
                </a:cubicBezTo>
                <a:cubicBezTo>
                  <a:pt x="2529975" y="950115"/>
                  <a:pt x="2536364" y="952380"/>
                  <a:pt x="2542141" y="957503"/>
                </a:cubicBezTo>
                <a:cubicBezTo>
                  <a:pt x="2542447" y="957772"/>
                  <a:pt x="2542915" y="957772"/>
                  <a:pt x="2543203" y="957467"/>
                </a:cubicBezTo>
                <a:lnTo>
                  <a:pt x="2551176" y="948928"/>
                </a:lnTo>
                <a:cubicBezTo>
                  <a:pt x="2551464" y="948622"/>
                  <a:pt x="2551446" y="948119"/>
                  <a:pt x="2551141" y="947832"/>
                </a:cubicBezTo>
                <a:cubicBezTo>
                  <a:pt x="2543941" y="941162"/>
                  <a:pt x="2533971" y="937621"/>
                  <a:pt x="2523604" y="937621"/>
                </a:cubicBezTo>
                <a:close/>
                <a:moveTo>
                  <a:pt x="2382574" y="937621"/>
                </a:moveTo>
                <a:cubicBezTo>
                  <a:pt x="2360310" y="937621"/>
                  <a:pt x="2342852" y="954159"/>
                  <a:pt x="2342852" y="977403"/>
                </a:cubicBezTo>
                <a:lnTo>
                  <a:pt x="2342834" y="977421"/>
                </a:lnTo>
                <a:cubicBezTo>
                  <a:pt x="2342834" y="1000539"/>
                  <a:pt x="2359843" y="1016987"/>
                  <a:pt x="2382447" y="1016987"/>
                </a:cubicBezTo>
                <a:cubicBezTo>
                  <a:pt x="2396882" y="1016987"/>
                  <a:pt x="2409426" y="1010120"/>
                  <a:pt x="2416517" y="998364"/>
                </a:cubicBezTo>
                <a:cubicBezTo>
                  <a:pt x="2416751" y="998004"/>
                  <a:pt x="2416625" y="997519"/>
                  <a:pt x="2416247" y="997303"/>
                </a:cubicBezTo>
                <a:lnTo>
                  <a:pt x="2405629" y="991065"/>
                </a:lnTo>
                <a:cubicBezTo>
                  <a:pt x="2405250" y="990850"/>
                  <a:pt x="2404801" y="990975"/>
                  <a:pt x="2404585" y="991353"/>
                </a:cubicBezTo>
                <a:cubicBezTo>
                  <a:pt x="2400103" y="999280"/>
                  <a:pt x="2391968" y="1003936"/>
                  <a:pt x="2382574" y="1003936"/>
                </a:cubicBezTo>
                <a:cubicBezTo>
                  <a:pt x="2368211" y="1003936"/>
                  <a:pt x="2357233" y="993420"/>
                  <a:pt x="2357233" y="977295"/>
                </a:cubicBezTo>
                <a:cubicBezTo>
                  <a:pt x="2357233" y="961170"/>
                  <a:pt x="2368193" y="950654"/>
                  <a:pt x="2382574" y="950654"/>
                </a:cubicBezTo>
                <a:cubicBezTo>
                  <a:pt x="2391770" y="950654"/>
                  <a:pt x="2399797" y="955022"/>
                  <a:pt x="2404477" y="963237"/>
                </a:cubicBezTo>
                <a:cubicBezTo>
                  <a:pt x="2404693" y="963615"/>
                  <a:pt x="2405161" y="963741"/>
                  <a:pt x="2405521" y="963525"/>
                </a:cubicBezTo>
                <a:lnTo>
                  <a:pt x="2416157" y="957197"/>
                </a:lnTo>
                <a:cubicBezTo>
                  <a:pt x="2416517" y="956982"/>
                  <a:pt x="2416643" y="956496"/>
                  <a:pt x="2416427" y="956137"/>
                </a:cubicBezTo>
                <a:cubicBezTo>
                  <a:pt x="2409210" y="944164"/>
                  <a:pt x="2396468" y="937621"/>
                  <a:pt x="2382574" y="937621"/>
                </a:cubicBezTo>
                <a:close/>
                <a:moveTo>
                  <a:pt x="2113363" y="937621"/>
                </a:moveTo>
                <a:cubicBezTo>
                  <a:pt x="2091100" y="937621"/>
                  <a:pt x="2073642" y="954159"/>
                  <a:pt x="2073642" y="977403"/>
                </a:cubicBezTo>
                <a:lnTo>
                  <a:pt x="2073624" y="977421"/>
                </a:lnTo>
                <a:cubicBezTo>
                  <a:pt x="2073624" y="1000539"/>
                  <a:pt x="2090632" y="1016987"/>
                  <a:pt x="2113237" y="1016987"/>
                </a:cubicBezTo>
                <a:cubicBezTo>
                  <a:pt x="2127671" y="1016987"/>
                  <a:pt x="2140216" y="1010120"/>
                  <a:pt x="2147307" y="998364"/>
                </a:cubicBezTo>
                <a:cubicBezTo>
                  <a:pt x="2147541" y="998004"/>
                  <a:pt x="2147415" y="997519"/>
                  <a:pt x="2147037" y="997303"/>
                </a:cubicBezTo>
                <a:lnTo>
                  <a:pt x="2136418" y="991065"/>
                </a:lnTo>
                <a:cubicBezTo>
                  <a:pt x="2136040" y="990850"/>
                  <a:pt x="2135591" y="990975"/>
                  <a:pt x="2135374" y="991353"/>
                </a:cubicBezTo>
                <a:cubicBezTo>
                  <a:pt x="2130893" y="999280"/>
                  <a:pt x="2122758" y="1003936"/>
                  <a:pt x="2113363" y="1003936"/>
                </a:cubicBezTo>
                <a:cubicBezTo>
                  <a:pt x="2098983" y="1003936"/>
                  <a:pt x="2088005" y="993420"/>
                  <a:pt x="2088005" y="977295"/>
                </a:cubicBezTo>
                <a:cubicBezTo>
                  <a:pt x="2088005" y="961170"/>
                  <a:pt x="2098983" y="950654"/>
                  <a:pt x="2113363" y="950654"/>
                </a:cubicBezTo>
                <a:cubicBezTo>
                  <a:pt x="2122560" y="950654"/>
                  <a:pt x="2130587" y="955022"/>
                  <a:pt x="2135266" y="963237"/>
                </a:cubicBezTo>
                <a:cubicBezTo>
                  <a:pt x="2135483" y="963615"/>
                  <a:pt x="2135950" y="963741"/>
                  <a:pt x="2136310" y="963525"/>
                </a:cubicBezTo>
                <a:lnTo>
                  <a:pt x="2146947" y="957197"/>
                </a:lnTo>
                <a:cubicBezTo>
                  <a:pt x="2147307" y="956982"/>
                  <a:pt x="2147433" y="956496"/>
                  <a:pt x="2147217" y="956137"/>
                </a:cubicBezTo>
                <a:cubicBezTo>
                  <a:pt x="2140000" y="944164"/>
                  <a:pt x="2127258" y="937621"/>
                  <a:pt x="2113363" y="937621"/>
                </a:cubicBezTo>
                <a:close/>
                <a:moveTo>
                  <a:pt x="2034137" y="937621"/>
                </a:moveTo>
                <a:cubicBezTo>
                  <a:pt x="2017021" y="937621"/>
                  <a:pt x="2005935" y="947256"/>
                  <a:pt x="2005935" y="960631"/>
                </a:cubicBezTo>
                <a:cubicBezTo>
                  <a:pt x="2005935" y="970824"/>
                  <a:pt x="2012630" y="977834"/>
                  <a:pt x="2024814" y="980800"/>
                </a:cubicBezTo>
                <a:lnTo>
                  <a:pt x="2038312" y="983982"/>
                </a:lnTo>
                <a:cubicBezTo>
                  <a:pt x="2046645" y="985960"/>
                  <a:pt x="2049831" y="989249"/>
                  <a:pt x="2049831" y="993959"/>
                </a:cubicBezTo>
                <a:cubicBezTo>
                  <a:pt x="2049831" y="999982"/>
                  <a:pt x="2044558" y="1004368"/>
                  <a:pt x="2035235" y="1004368"/>
                </a:cubicBezTo>
                <a:cubicBezTo>
                  <a:pt x="2028180" y="1004368"/>
                  <a:pt x="2020711" y="1001887"/>
                  <a:pt x="2013134" y="996386"/>
                </a:cubicBezTo>
                <a:cubicBezTo>
                  <a:pt x="2012792" y="996152"/>
                  <a:pt x="2012324" y="996207"/>
                  <a:pt x="2012072" y="996548"/>
                </a:cubicBezTo>
                <a:lnTo>
                  <a:pt x="2004947" y="1006181"/>
                </a:lnTo>
                <a:lnTo>
                  <a:pt x="2004945" y="1006165"/>
                </a:lnTo>
                <a:lnTo>
                  <a:pt x="2004945" y="1006183"/>
                </a:lnTo>
                <a:lnTo>
                  <a:pt x="2004947" y="1006181"/>
                </a:lnTo>
                <a:lnTo>
                  <a:pt x="2005089" y="1007244"/>
                </a:lnTo>
                <a:cubicBezTo>
                  <a:pt x="2013134" y="1013518"/>
                  <a:pt x="2023752" y="1016970"/>
                  <a:pt x="2034785" y="1016970"/>
                </a:cubicBezTo>
                <a:cubicBezTo>
                  <a:pt x="2052999" y="1016970"/>
                  <a:pt x="2063869" y="1007334"/>
                  <a:pt x="2063869" y="992971"/>
                </a:cubicBezTo>
                <a:cubicBezTo>
                  <a:pt x="2063869" y="982239"/>
                  <a:pt x="2057606" y="975444"/>
                  <a:pt x="2045098" y="972370"/>
                </a:cubicBezTo>
                <a:lnTo>
                  <a:pt x="2031599" y="969188"/>
                </a:lnTo>
                <a:cubicBezTo>
                  <a:pt x="2022835" y="967120"/>
                  <a:pt x="2019865" y="964154"/>
                  <a:pt x="2019865" y="959768"/>
                </a:cubicBezTo>
                <a:cubicBezTo>
                  <a:pt x="2019865" y="954285"/>
                  <a:pt x="2024814" y="950115"/>
                  <a:pt x="2033921" y="950115"/>
                </a:cubicBezTo>
                <a:cubicBezTo>
                  <a:pt x="2040509" y="950115"/>
                  <a:pt x="2046897" y="952380"/>
                  <a:pt x="2052675" y="957503"/>
                </a:cubicBezTo>
                <a:cubicBezTo>
                  <a:pt x="2052981" y="957772"/>
                  <a:pt x="2053449" y="957772"/>
                  <a:pt x="2053737" y="957467"/>
                </a:cubicBezTo>
                <a:lnTo>
                  <a:pt x="2061710" y="948928"/>
                </a:lnTo>
                <a:cubicBezTo>
                  <a:pt x="2061998" y="948622"/>
                  <a:pt x="2061980" y="948119"/>
                  <a:pt x="2061674" y="947832"/>
                </a:cubicBezTo>
                <a:cubicBezTo>
                  <a:pt x="2054474" y="941162"/>
                  <a:pt x="2044504" y="937621"/>
                  <a:pt x="2034137" y="937621"/>
                </a:cubicBezTo>
                <a:close/>
                <a:moveTo>
                  <a:pt x="910979" y="919656"/>
                </a:moveTo>
                <a:cubicBezTo>
                  <a:pt x="938246" y="979645"/>
                  <a:pt x="998689" y="1021359"/>
                  <a:pt x="1068878" y="1021359"/>
                </a:cubicBezTo>
                <a:cubicBezTo>
                  <a:pt x="1139067" y="1021359"/>
                  <a:pt x="1199511" y="979645"/>
                  <a:pt x="1226778" y="919656"/>
                </a:cubicBezTo>
                <a:close/>
                <a:moveTo>
                  <a:pt x="2224409" y="825465"/>
                </a:moveTo>
                <a:lnTo>
                  <a:pt x="2236378" y="856708"/>
                </a:lnTo>
                <a:lnTo>
                  <a:pt x="2236360" y="856708"/>
                </a:lnTo>
                <a:lnTo>
                  <a:pt x="2212441" y="856708"/>
                </a:lnTo>
                <a:close/>
                <a:moveTo>
                  <a:pt x="2358727" y="822643"/>
                </a:moveTo>
                <a:lnTo>
                  <a:pt x="2374420" y="822643"/>
                </a:lnTo>
                <a:cubicBezTo>
                  <a:pt x="2384301" y="822643"/>
                  <a:pt x="2388909" y="826598"/>
                  <a:pt x="2388909" y="834148"/>
                </a:cubicBezTo>
                <a:cubicBezTo>
                  <a:pt x="2388909" y="841698"/>
                  <a:pt x="2384301" y="845761"/>
                  <a:pt x="2374420" y="845761"/>
                </a:cubicBezTo>
                <a:lnTo>
                  <a:pt x="2374420" y="845779"/>
                </a:lnTo>
                <a:lnTo>
                  <a:pt x="2358727" y="845779"/>
                </a:lnTo>
                <a:close/>
                <a:moveTo>
                  <a:pt x="2286628" y="822643"/>
                </a:moveTo>
                <a:lnTo>
                  <a:pt x="2302322" y="822643"/>
                </a:lnTo>
                <a:cubicBezTo>
                  <a:pt x="2312202" y="822643"/>
                  <a:pt x="2316810" y="826598"/>
                  <a:pt x="2316810" y="834148"/>
                </a:cubicBezTo>
                <a:cubicBezTo>
                  <a:pt x="2316810" y="841698"/>
                  <a:pt x="2312202" y="845761"/>
                  <a:pt x="2302322" y="845761"/>
                </a:cubicBezTo>
                <a:lnTo>
                  <a:pt x="2302322" y="845779"/>
                </a:lnTo>
                <a:lnTo>
                  <a:pt x="2286628" y="845779"/>
                </a:lnTo>
                <a:close/>
                <a:moveTo>
                  <a:pt x="2596422" y="822625"/>
                </a:moveTo>
                <a:lnTo>
                  <a:pt x="2606735" y="822625"/>
                </a:lnTo>
                <a:cubicBezTo>
                  <a:pt x="2622645" y="822625"/>
                  <a:pt x="2632634" y="831505"/>
                  <a:pt x="2632634" y="848062"/>
                </a:cubicBezTo>
                <a:cubicBezTo>
                  <a:pt x="2632634" y="864618"/>
                  <a:pt x="2622645" y="873499"/>
                  <a:pt x="2606735" y="873499"/>
                </a:cubicBezTo>
                <a:lnTo>
                  <a:pt x="2606735" y="873481"/>
                </a:lnTo>
                <a:lnTo>
                  <a:pt x="2596422" y="873481"/>
                </a:lnTo>
                <a:close/>
                <a:moveTo>
                  <a:pt x="2044990" y="821402"/>
                </a:moveTo>
                <a:cubicBezTo>
                  <a:pt x="2059244" y="821402"/>
                  <a:pt x="2070223" y="831919"/>
                  <a:pt x="2070223" y="848044"/>
                </a:cubicBezTo>
                <a:cubicBezTo>
                  <a:pt x="2070223" y="864169"/>
                  <a:pt x="2059262" y="874685"/>
                  <a:pt x="2044990" y="874685"/>
                </a:cubicBezTo>
                <a:cubicBezTo>
                  <a:pt x="2030610" y="874685"/>
                  <a:pt x="2019631" y="864169"/>
                  <a:pt x="2019631" y="848044"/>
                </a:cubicBezTo>
                <a:cubicBezTo>
                  <a:pt x="2019631" y="831919"/>
                  <a:pt x="2030735" y="821402"/>
                  <a:pt x="2044990" y="821402"/>
                </a:cubicBezTo>
                <a:close/>
                <a:moveTo>
                  <a:pt x="2583374" y="809700"/>
                </a:moveTo>
                <a:cubicBezTo>
                  <a:pt x="2582942" y="809700"/>
                  <a:pt x="2582600" y="810059"/>
                  <a:pt x="2582600" y="810473"/>
                </a:cubicBezTo>
                <a:lnTo>
                  <a:pt x="2582600" y="885651"/>
                </a:lnTo>
                <a:cubicBezTo>
                  <a:pt x="2582600" y="886082"/>
                  <a:pt x="2582960" y="886424"/>
                  <a:pt x="2583374" y="886424"/>
                </a:cubicBezTo>
                <a:lnTo>
                  <a:pt x="2607419" y="886424"/>
                </a:lnTo>
                <a:cubicBezTo>
                  <a:pt x="2630456" y="886424"/>
                  <a:pt x="2646924" y="871845"/>
                  <a:pt x="2646924" y="848062"/>
                </a:cubicBezTo>
                <a:cubicBezTo>
                  <a:pt x="2646924" y="824279"/>
                  <a:pt x="2630475" y="809700"/>
                  <a:pt x="2607419" y="809700"/>
                </a:cubicBezTo>
                <a:close/>
                <a:moveTo>
                  <a:pt x="2513795" y="809700"/>
                </a:moveTo>
                <a:lnTo>
                  <a:pt x="2513795" y="809718"/>
                </a:lnTo>
                <a:cubicBezTo>
                  <a:pt x="2513363" y="809718"/>
                  <a:pt x="2513021" y="810077"/>
                  <a:pt x="2513021" y="810491"/>
                </a:cubicBezTo>
                <a:lnTo>
                  <a:pt x="2513021" y="885686"/>
                </a:lnTo>
                <a:cubicBezTo>
                  <a:pt x="2513021" y="886118"/>
                  <a:pt x="2513381" y="886460"/>
                  <a:pt x="2513795" y="886460"/>
                </a:cubicBezTo>
                <a:lnTo>
                  <a:pt x="2566150" y="886460"/>
                </a:lnTo>
                <a:cubicBezTo>
                  <a:pt x="2566582" y="886460"/>
                  <a:pt x="2566924" y="886100"/>
                  <a:pt x="2566924" y="885686"/>
                </a:cubicBezTo>
                <a:lnTo>
                  <a:pt x="2566924" y="874397"/>
                </a:lnTo>
                <a:cubicBezTo>
                  <a:pt x="2566924" y="873966"/>
                  <a:pt x="2566564" y="873624"/>
                  <a:pt x="2566150" y="873624"/>
                </a:cubicBezTo>
                <a:lnTo>
                  <a:pt x="2526861" y="873624"/>
                </a:lnTo>
                <a:lnTo>
                  <a:pt x="2526861" y="853023"/>
                </a:lnTo>
                <a:lnTo>
                  <a:pt x="2561003" y="853023"/>
                </a:lnTo>
                <a:cubicBezTo>
                  <a:pt x="2561435" y="853023"/>
                  <a:pt x="2561777" y="852664"/>
                  <a:pt x="2561777" y="852250"/>
                </a:cubicBezTo>
                <a:lnTo>
                  <a:pt x="2561777" y="841069"/>
                </a:lnTo>
                <a:cubicBezTo>
                  <a:pt x="2561777" y="840637"/>
                  <a:pt x="2561417" y="840296"/>
                  <a:pt x="2561003" y="840296"/>
                </a:cubicBezTo>
                <a:lnTo>
                  <a:pt x="2526861" y="840296"/>
                </a:lnTo>
                <a:lnTo>
                  <a:pt x="2526861" y="822535"/>
                </a:lnTo>
                <a:lnTo>
                  <a:pt x="2566150" y="822535"/>
                </a:lnTo>
                <a:cubicBezTo>
                  <a:pt x="2566582" y="822535"/>
                  <a:pt x="2566924" y="822176"/>
                  <a:pt x="2566924" y="821762"/>
                </a:cubicBezTo>
                <a:lnTo>
                  <a:pt x="2566924" y="810473"/>
                </a:lnTo>
                <a:cubicBezTo>
                  <a:pt x="2566924" y="810041"/>
                  <a:pt x="2566564" y="809700"/>
                  <a:pt x="2566150" y="809700"/>
                </a:cubicBezTo>
                <a:close/>
                <a:moveTo>
                  <a:pt x="2481525" y="809700"/>
                </a:moveTo>
                <a:cubicBezTo>
                  <a:pt x="2481093" y="809700"/>
                  <a:pt x="2480751" y="810059"/>
                  <a:pt x="2480751" y="810473"/>
                </a:cubicBezTo>
                <a:lnTo>
                  <a:pt x="2480751" y="885669"/>
                </a:lnTo>
                <a:cubicBezTo>
                  <a:pt x="2480751" y="886100"/>
                  <a:pt x="2481111" y="886442"/>
                  <a:pt x="2481525" y="886442"/>
                </a:cubicBezTo>
                <a:lnTo>
                  <a:pt x="2493817" y="886442"/>
                </a:lnTo>
                <a:cubicBezTo>
                  <a:pt x="2494249" y="886442"/>
                  <a:pt x="2494591" y="886082"/>
                  <a:pt x="2494591" y="885669"/>
                </a:cubicBezTo>
                <a:lnTo>
                  <a:pt x="2494591" y="810473"/>
                </a:lnTo>
                <a:cubicBezTo>
                  <a:pt x="2494591" y="810041"/>
                  <a:pt x="2494231" y="809700"/>
                  <a:pt x="2493817" y="809700"/>
                </a:cubicBezTo>
                <a:close/>
                <a:moveTo>
                  <a:pt x="2417759" y="809700"/>
                </a:moveTo>
                <a:cubicBezTo>
                  <a:pt x="2417327" y="809700"/>
                  <a:pt x="2416985" y="810059"/>
                  <a:pt x="2416985" y="810473"/>
                </a:cubicBezTo>
                <a:lnTo>
                  <a:pt x="2416985" y="886442"/>
                </a:lnTo>
                <a:lnTo>
                  <a:pt x="2466929" y="886442"/>
                </a:lnTo>
                <a:cubicBezTo>
                  <a:pt x="2467361" y="886442"/>
                  <a:pt x="2467703" y="886082"/>
                  <a:pt x="2467703" y="885669"/>
                </a:cubicBezTo>
                <a:lnTo>
                  <a:pt x="2467703" y="874271"/>
                </a:lnTo>
                <a:cubicBezTo>
                  <a:pt x="2467703" y="873840"/>
                  <a:pt x="2467343" y="873499"/>
                  <a:pt x="2466929" y="873499"/>
                </a:cubicBezTo>
                <a:lnTo>
                  <a:pt x="2430826" y="873499"/>
                </a:lnTo>
                <a:lnTo>
                  <a:pt x="2430826" y="810473"/>
                </a:lnTo>
                <a:cubicBezTo>
                  <a:pt x="2430826" y="810041"/>
                  <a:pt x="2430466" y="809700"/>
                  <a:pt x="2430051" y="809700"/>
                </a:cubicBezTo>
                <a:close/>
                <a:moveTo>
                  <a:pt x="2345678" y="809682"/>
                </a:moveTo>
                <a:cubicBezTo>
                  <a:pt x="2345246" y="809682"/>
                  <a:pt x="2344904" y="810041"/>
                  <a:pt x="2344904" y="810455"/>
                </a:cubicBezTo>
                <a:lnTo>
                  <a:pt x="2344904" y="885651"/>
                </a:lnTo>
                <a:cubicBezTo>
                  <a:pt x="2344904" y="886082"/>
                  <a:pt x="2345264" y="886424"/>
                  <a:pt x="2345678" y="886424"/>
                </a:cubicBezTo>
                <a:lnTo>
                  <a:pt x="2357970" y="886424"/>
                </a:lnTo>
                <a:cubicBezTo>
                  <a:pt x="2358403" y="886424"/>
                  <a:pt x="2358744" y="886064"/>
                  <a:pt x="2358744" y="885651"/>
                </a:cubicBezTo>
                <a:lnTo>
                  <a:pt x="2358744" y="858686"/>
                </a:lnTo>
                <a:lnTo>
                  <a:pt x="2375536" y="858686"/>
                </a:lnTo>
                <a:cubicBezTo>
                  <a:pt x="2392652" y="858686"/>
                  <a:pt x="2403073" y="849374"/>
                  <a:pt x="2403073" y="834130"/>
                </a:cubicBezTo>
                <a:cubicBezTo>
                  <a:pt x="2403073" y="818886"/>
                  <a:pt x="2392652" y="809682"/>
                  <a:pt x="2375536" y="809682"/>
                </a:cubicBezTo>
                <a:close/>
                <a:moveTo>
                  <a:pt x="2273579" y="809682"/>
                </a:moveTo>
                <a:cubicBezTo>
                  <a:pt x="2273147" y="809682"/>
                  <a:pt x="2272805" y="810041"/>
                  <a:pt x="2272805" y="810455"/>
                </a:cubicBezTo>
                <a:lnTo>
                  <a:pt x="2272805" y="885651"/>
                </a:lnTo>
                <a:cubicBezTo>
                  <a:pt x="2272805" y="886082"/>
                  <a:pt x="2273165" y="886424"/>
                  <a:pt x="2273579" y="886424"/>
                </a:cubicBezTo>
                <a:lnTo>
                  <a:pt x="2285871" y="886424"/>
                </a:lnTo>
                <a:cubicBezTo>
                  <a:pt x="2286304" y="886424"/>
                  <a:pt x="2286646" y="886064"/>
                  <a:pt x="2286646" y="885651"/>
                </a:cubicBezTo>
                <a:lnTo>
                  <a:pt x="2286646" y="858686"/>
                </a:lnTo>
                <a:lnTo>
                  <a:pt x="2303437" y="858686"/>
                </a:lnTo>
                <a:cubicBezTo>
                  <a:pt x="2320553" y="858686"/>
                  <a:pt x="2330974" y="849374"/>
                  <a:pt x="2330974" y="834130"/>
                </a:cubicBezTo>
                <a:cubicBezTo>
                  <a:pt x="2330974" y="818886"/>
                  <a:pt x="2320553" y="809682"/>
                  <a:pt x="2303437" y="809682"/>
                </a:cubicBezTo>
                <a:close/>
                <a:moveTo>
                  <a:pt x="2217012" y="809682"/>
                </a:moveTo>
                <a:cubicBezTo>
                  <a:pt x="2216688" y="809682"/>
                  <a:pt x="2216400" y="809879"/>
                  <a:pt x="2216292" y="810167"/>
                </a:cubicBezTo>
                <a:lnTo>
                  <a:pt x="2186938" y="885363"/>
                </a:lnTo>
                <a:cubicBezTo>
                  <a:pt x="2186758" y="885866"/>
                  <a:pt x="2187118" y="886406"/>
                  <a:pt x="2187658" y="886406"/>
                </a:cubicBezTo>
                <a:lnTo>
                  <a:pt x="2200598" y="886406"/>
                </a:lnTo>
                <a:cubicBezTo>
                  <a:pt x="2200922" y="886406"/>
                  <a:pt x="2201210" y="886208"/>
                  <a:pt x="2201318" y="885920"/>
                </a:cubicBezTo>
                <a:lnTo>
                  <a:pt x="2207941" y="868663"/>
                </a:lnTo>
                <a:lnTo>
                  <a:pt x="2240859" y="868663"/>
                </a:lnTo>
                <a:lnTo>
                  <a:pt x="2247482" y="885920"/>
                </a:lnTo>
                <a:cubicBezTo>
                  <a:pt x="2247608" y="886208"/>
                  <a:pt x="2247878" y="886406"/>
                  <a:pt x="2248202" y="886406"/>
                </a:cubicBezTo>
                <a:lnTo>
                  <a:pt x="2261269" y="886406"/>
                </a:lnTo>
                <a:cubicBezTo>
                  <a:pt x="2261808" y="886406"/>
                  <a:pt x="2262187" y="885866"/>
                  <a:pt x="2261989" y="885363"/>
                </a:cubicBezTo>
                <a:lnTo>
                  <a:pt x="2232616" y="810167"/>
                </a:lnTo>
                <a:cubicBezTo>
                  <a:pt x="2232490" y="809879"/>
                  <a:pt x="2232220" y="809682"/>
                  <a:pt x="2231896" y="809682"/>
                </a:cubicBezTo>
                <a:lnTo>
                  <a:pt x="2217030" y="809682"/>
                </a:lnTo>
                <a:close/>
                <a:moveTo>
                  <a:pt x="2099523" y="809682"/>
                </a:moveTo>
                <a:lnTo>
                  <a:pt x="2099523" y="809700"/>
                </a:lnTo>
                <a:cubicBezTo>
                  <a:pt x="2099091" y="809700"/>
                  <a:pt x="2098749" y="810059"/>
                  <a:pt x="2098749" y="810473"/>
                </a:cubicBezTo>
                <a:lnTo>
                  <a:pt x="2098749" y="885669"/>
                </a:lnTo>
                <a:cubicBezTo>
                  <a:pt x="2098749" y="886100"/>
                  <a:pt x="2099109" y="886442"/>
                  <a:pt x="2099523" y="886442"/>
                </a:cubicBezTo>
                <a:lnTo>
                  <a:pt x="2111816" y="886442"/>
                </a:lnTo>
                <a:cubicBezTo>
                  <a:pt x="2112247" y="886442"/>
                  <a:pt x="2112589" y="886082"/>
                  <a:pt x="2112589" y="885669"/>
                </a:cubicBezTo>
                <a:lnTo>
                  <a:pt x="2112589" y="855522"/>
                </a:lnTo>
                <a:lnTo>
                  <a:pt x="2148585" y="855522"/>
                </a:lnTo>
                <a:cubicBezTo>
                  <a:pt x="2149017" y="855522"/>
                  <a:pt x="2149359" y="855162"/>
                  <a:pt x="2149359" y="854749"/>
                </a:cubicBezTo>
                <a:lnTo>
                  <a:pt x="2149359" y="843460"/>
                </a:lnTo>
                <a:cubicBezTo>
                  <a:pt x="2149359" y="843028"/>
                  <a:pt x="2148998" y="842687"/>
                  <a:pt x="2148585" y="842687"/>
                </a:cubicBezTo>
                <a:lnTo>
                  <a:pt x="2112589" y="842687"/>
                </a:lnTo>
                <a:lnTo>
                  <a:pt x="2112589" y="822517"/>
                </a:lnTo>
                <a:lnTo>
                  <a:pt x="2151878" y="822517"/>
                </a:lnTo>
                <a:cubicBezTo>
                  <a:pt x="2152310" y="822517"/>
                  <a:pt x="2152652" y="822158"/>
                  <a:pt x="2152652" y="821744"/>
                </a:cubicBezTo>
                <a:lnTo>
                  <a:pt x="2152652" y="810455"/>
                </a:lnTo>
                <a:cubicBezTo>
                  <a:pt x="2152652" y="810023"/>
                  <a:pt x="2152292" y="809682"/>
                  <a:pt x="2151878" y="809682"/>
                </a:cubicBezTo>
                <a:close/>
                <a:moveTo>
                  <a:pt x="2044990" y="808369"/>
                </a:moveTo>
                <a:cubicBezTo>
                  <a:pt x="2022835" y="808369"/>
                  <a:pt x="2005377" y="824908"/>
                  <a:pt x="2005377" y="848044"/>
                </a:cubicBezTo>
                <a:cubicBezTo>
                  <a:pt x="2005377" y="871162"/>
                  <a:pt x="2022943" y="887718"/>
                  <a:pt x="2044990" y="887718"/>
                </a:cubicBezTo>
                <a:cubicBezTo>
                  <a:pt x="2067037" y="887718"/>
                  <a:pt x="2084495" y="871162"/>
                  <a:pt x="2084495" y="848044"/>
                </a:cubicBezTo>
                <a:cubicBezTo>
                  <a:pt x="2084495" y="824926"/>
                  <a:pt x="2067145" y="808369"/>
                  <a:pt x="2044990" y="808369"/>
                </a:cubicBezTo>
                <a:close/>
                <a:moveTo>
                  <a:pt x="1334123" y="742743"/>
                </a:moveTo>
                <a:lnTo>
                  <a:pt x="1419360" y="742743"/>
                </a:lnTo>
                <a:cubicBezTo>
                  <a:pt x="1447082" y="742743"/>
                  <a:pt x="1469558" y="765217"/>
                  <a:pt x="1469558" y="792941"/>
                </a:cubicBezTo>
                <a:cubicBezTo>
                  <a:pt x="1469558" y="820663"/>
                  <a:pt x="1447082" y="843138"/>
                  <a:pt x="1419360" y="843138"/>
                </a:cubicBezTo>
                <a:lnTo>
                  <a:pt x="1334123" y="843138"/>
                </a:lnTo>
                <a:close/>
                <a:moveTo>
                  <a:pt x="2368067" y="693373"/>
                </a:moveTo>
                <a:lnTo>
                  <a:pt x="2384859" y="693373"/>
                </a:lnTo>
                <a:cubicBezTo>
                  <a:pt x="2394416" y="693373"/>
                  <a:pt x="2398915" y="697436"/>
                  <a:pt x="2398915" y="704663"/>
                </a:cubicBezTo>
                <a:cubicBezTo>
                  <a:pt x="2398915" y="711889"/>
                  <a:pt x="2394398" y="715952"/>
                  <a:pt x="2384859" y="715952"/>
                </a:cubicBezTo>
                <a:lnTo>
                  <a:pt x="2368067" y="715952"/>
                </a:lnTo>
                <a:close/>
                <a:moveTo>
                  <a:pt x="2592103" y="680430"/>
                </a:moveTo>
                <a:cubicBezTo>
                  <a:pt x="2591509" y="680430"/>
                  <a:pt x="2591150" y="681095"/>
                  <a:pt x="2591455" y="681599"/>
                </a:cubicBezTo>
                <a:lnTo>
                  <a:pt x="2619064" y="727026"/>
                </a:lnTo>
                <a:lnTo>
                  <a:pt x="2619010" y="727044"/>
                </a:lnTo>
                <a:lnTo>
                  <a:pt x="2619010" y="756417"/>
                </a:lnTo>
                <a:cubicBezTo>
                  <a:pt x="2619010" y="756849"/>
                  <a:pt x="2619370" y="757190"/>
                  <a:pt x="2619784" y="757190"/>
                </a:cubicBezTo>
                <a:lnTo>
                  <a:pt x="2632184" y="757190"/>
                </a:lnTo>
                <a:cubicBezTo>
                  <a:pt x="2632616" y="757190"/>
                  <a:pt x="2632958" y="756831"/>
                  <a:pt x="2632958" y="756417"/>
                </a:cubicBezTo>
                <a:lnTo>
                  <a:pt x="2632958" y="727044"/>
                </a:lnTo>
                <a:lnTo>
                  <a:pt x="2660566" y="681617"/>
                </a:lnTo>
                <a:cubicBezTo>
                  <a:pt x="2660891" y="681095"/>
                  <a:pt x="2660513" y="680448"/>
                  <a:pt x="2659919" y="680448"/>
                </a:cubicBezTo>
                <a:lnTo>
                  <a:pt x="2646132" y="680448"/>
                </a:lnTo>
                <a:cubicBezTo>
                  <a:pt x="2645880" y="680448"/>
                  <a:pt x="2645629" y="680592"/>
                  <a:pt x="2645484" y="680826"/>
                </a:cubicBezTo>
                <a:lnTo>
                  <a:pt x="2626065" y="713220"/>
                </a:lnTo>
                <a:lnTo>
                  <a:pt x="2606537" y="680808"/>
                </a:lnTo>
                <a:cubicBezTo>
                  <a:pt x="2606411" y="680574"/>
                  <a:pt x="2606159" y="680430"/>
                  <a:pt x="2605889" y="680430"/>
                </a:cubicBezTo>
                <a:close/>
                <a:moveTo>
                  <a:pt x="2522596" y="680430"/>
                </a:moveTo>
                <a:cubicBezTo>
                  <a:pt x="2522164" y="680430"/>
                  <a:pt x="2521822" y="680790"/>
                  <a:pt x="2521822" y="681203"/>
                </a:cubicBezTo>
                <a:lnTo>
                  <a:pt x="2521822" y="692601"/>
                </a:lnTo>
                <a:cubicBezTo>
                  <a:pt x="2521822" y="693032"/>
                  <a:pt x="2522182" y="693373"/>
                  <a:pt x="2522596" y="693373"/>
                </a:cubicBezTo>
                <a:lnTo>
                  <a:pt x="2546191" y="693373"/>
                </a:lnTo>
                <a:lnTo>
                  <a:pt x="2546191" y="756399"/>
                </a:lnTo>
                <a:cubicBezTo>
                  <a:pt x="2546191" y="756831"/>
                  <a:pt x="2546551" y="757172"/>
                  <a:pt x="2546965" y="757172"/>
                </a:cubicBezTo>
                <a:lnTo>
                  <a:pt x="2559365" y="757172"/>
                </a:lnTo>
                <a:cubicBezTo>
                  <a:pt x="2559797" y="757172"/>
                  <a:pt x="2560139" y="756813"/>
                  <a:pt x="2560139" y="756399"/>
                </a:cubicBezTo>
                <a:lnTo>
                  <a:pt x="2560139" y="693373"/>
                </a:lnTo>
                <a:lnTo>
                  <a:pt x="2583734" y="693373"/>
                </a:lnTo>
                <a:cubicBezTo>
                  <a:pt x="2584166" y="693373"/>
                  <a:pt x="2584508" y="693014"/>
                  <a:pt x="2584508" y="692601"/>
                </a:cubicBezTo>
                <a:lnTo>
                  <a:pt x="2584508" y="681203"/>
                </a:lnTo>
                <a:cubicBezTo>
                  <a:pt x="2584508" y="680772"/>
                  <a:pt x="2584148" y="680430"/>
                  <a:pt x="2583734" y="680430"/>
                </a:cubicBezTo>
                <a:close/>
                <a:moveTo>
                  <a:pt x="2497129" y="680430"/>
                </a:moveTo>
                <a:cubicBezTo>
                  <a:pt x="2496697" y="680430"/>
                  <a:pt x="2496355" y="680790"/>
                  <a:pt x="2496355" y="681203"/>
                </a:cubicBezTo>
                <a:lnTo>
                  <a:pt x="2496355" y="756399"/>
                </a:lnTo>
                <a:cubicBezTo>
                  <a:pt x="2496355" y="756831"/>
                  <a:pt x="2496715" y="757172"/>
                  <a:pt x="2497129" y="757172"/>
                </a:cubicBezTo>
                <a:lnTo>
                  <a:pt x="2509422" y="757172"/>
                </a:lnTo>
                <a:cubicBezTo>
                  <a:pt x="2509853" y="757172"/>
                  <a:pt x="2510196" y="756813"/>
                  <a:pt x="2510196" y="756399"/>
                </a:cubicBezTo>
                <a:lnTo>
                  <a:pt x="2510196" y="681203"/>
                </a:lnTo>
                <a:cubicBezTo>
                  <a:pt x="2510196" y="680772"/>
                  <a:pt x="2509835" y="680430"/>
                  <a:pt x="2509422" y="680430"/>
                </a:cubicBezTo>
                <a:close/>
                <a:moveTo>
                  <a:pt x="2355019" y="680430"/>
                </a:moveTo>
                <a:cubicBezTo>
                  <a:pt x="2354587" y="680430"/>
                  <a:pt x="2354245" y="680790"/>
                  <a:pt x="2354245" y="681203"/>
                </a:cubicBezTo>
                <a:lnTo>
                  <a:pt x="2354227" y="681221"/>
                </a:lnTo>
                <a:lnTo>
                  <a:pt x="2354227" y="756417"/>
                </a:lnTo>
                <a:cubicBezTo>
                  <a:pt x="2354227" y="756849"/>
                  <a:pt x="2354587" y="757190"/>
                  <a:pt x="2355001" y="757190"/>
                </a:cubicBezTo>
                <a:lnTo>
                  <a:pt x="2367293" y="757190"/>
                </a:lnTo>
                <a:cubicBezTo>
                  <a:pt x="2367725" y="757190"/>
                  <a:pt x="2368067" y="756831"/>
                  <a:pt x="2368067" y="756417"/>
                </a:cubicBezTo>
                <a:lnTo>
                  <a:pt x="2368067" y="728787"/>
                </a:lnTo>
                <a:lnTo>
                  <a:pt x="2378830" y="728787"/>
                </a:lnTo>
                <a:lnTo>
                  <a:pt x="2399563" y="756867"/>
                </a:lnTo>
                <a:cubicBezTo>
                  <a:pt x="2399707" y="757064"/>
                  <a:pt x="2399924" y="757172"/>
                  <a:pt x="2400176" y="757172"/>
                </a:cubicBezTo>
                <a:lnTo>
                  <a:pt x="2415041" y="757172"/>
                </a:lnTo>
                <a:cubicBezTo>
                  <a:pt x="2415672" y="757172"/>
                  <a:pt x="2416031" y="756453"/>
                  <a:pt x="2415653" y="755950"/>
                </a:cubicBezTo>
                <a:lnTo>
                  <a:pt x="2394416" y="727906"/>
                </a:lnTo>
                <a:cubicBezTo>
                  <a:pt x="2406168" y="725264"/>
                  <a:pt x="2413187" y="716833"/>
                  <a:pt x="2413187" y="704663"/>
                </a:cubicBezTo>
                <a:cubicBezTo>
                  <a:pt x="2413187" y="689742"/>
                  <a:pt x="2402767" y="680430"/>
                  <a:pt x="2386191" y="680430"/>
                </a:cubicBezTo>
                <a:close/>
                <a:moveTo>
                  <a:pt x="2285439" y="680430"/>
                </a:moveTo>
                <a:lnTo>
                  <a:pt x="2285439" y="680448"/>
                </a:lnTo>
                <a:cubicBezTo>
                  <a:pt x="2285008" y="680448"/>
                  <a:pt x="2284666" y="680808"/>
                  <a:pt x="2284666" y="681221"/>
                </a:cubicBezTo>
                <a:lnTo>
                  <a:pt x="2284666" y="756417"/>
                </a:lnTo>
                <a:cubicBezTo>
                  <a:pt x="2284666" y="756849"/>
                  <a:pt x="2285026" y="757190"/>
                  <a:pt x="2285439" y="757190"/>
                </a:cubicBezTo>
                <a:lnTo>
                  <a:pt x="2337795" y="757190"/>
                </a:lnTo>
                <a:cubicBezTo>
                  <a:pt x="2338227" y="757190"/>
                  <a:pt x="2338569" y="756831"/>
                  <a:pt x="2338569" y="756417"/>
                </a:cubicBezTo>
                <a:lnTo>
                  <a:pt x="2338569" y="745128"/>
                </a:lnTo>
                <a:cubicBezTo>
                  <a:pt x="2338569" y="744697"/>
                  <a:pt x="2338209" y="744355"/>
                  <a:pt x="2337795" y="744355"/>
                </a:cubicBezTo>
                <a:lnTo>
                  <a:pt x="2298506" y="744355"/>
                </a:lnTo>
                <a:lnTo>
                  <a:pt x="2298506" y="723754"/>
                </a:lnTo>
                <a:lnTo>
                  <a:pt x="2332648" y="723754"/>
                </a:lnTo>
                <a:cubicBezTo>
                  <a:pt x="2333080" y="723754"/>
                  <a:pt x="2333421" y="723394"/>
                  <a:pt x="2333421" y="722981"/>
                </a:cubicBezTo>
                <a:lnTo>
                  <a:pt x="2333421" y="711799"/>
                </a:lnTo>
                <a:cubicBezTo>
                  <a:pt x="2333421" y="711368"/>
                  <a:pt x="2333062" y="711027"/>
                  <a:pt x="2332648" y="711027"/>
                </a:cubicBezTo>
                <a:lnTo>
                  <a:pt x="2298506" y="711027"/>
                </a:lnTo>
                <a:lnTo>
                  <a:pt x="2298506" y="693266"/>
                </a:lnTo>
                <a:lnTo>
                  <a:pt x="2337795" y="693266"/>
                </a:lnTo>
                <a:cubicBezTo>
                  <a:pt x="2338227" y="693266"/>
                  <a:pt x="2338569" y="692906"/>
                  <a:pt x="2338569" y="692493"/>
                </a:cubicBezTo>
                <a:lnTo>
                  <a:pt x="2338569" y="681203"/>
                </a:lnTo>
                <a:cubicBezTo>
                  <a:pt x="2338569" y="680772"/>
                  <a:pt x="2338209" y="680430"/>
                  <a:pt x="2337795" y="680430"/>
                </a:cubicBezTo>
                <a:close/>
                <a:moveTo>
                  <a:pt x="2201300" y="680430"/>
                </a:moveTo>
                <a:cubicBezTo>
                  <a:pt x="2200760" y="680430"/>
                  <a:pt x="2200382" y="680970"/>
                  <a:pt x="2200580" y="681473"/>
                </a:cubicBezTo>
                <a:lnTo>
                  <a:pt x="2229197" y="756669"/>
                </a:lnTo>
                <a:cubicBezTo>
                  <a:pt x="2229323" y="756957"/>
                  <a:pt x="2229593" y="757154"/>
                  <a:pt x="2229917" y="757154"/>
                </a:cubicBezTo>
                <a:lnTo>
                  <a:pt x="2244549" y="757154"/>
                </a:lnTo>
                <a:cubicBezTo>
                  <a:pt x="2244873" y="757154"/>
                  <a:pt x="2245161" y="756975"/>
                  <a:pt x="2245269" y="756669"/>
                </a:cubicBezTo>
                <a:lnTo>
                  <a:pt x="2273885" y="681473"/>
                </a:lnTo>
                <a:cubicBezTo>
                  <a:pt x="2274065" y="680970"/>
                  <a:pt x="2273705" y="680430"/>
                  <a:pt x="2273165" y="680430"/>
                </a:cubicBezTo>
                <a:lnTo>
                  <a:pt x="2260099" y="680430"/>
                </a:lnTo>
                <a:cubicBezTo>
                  <a:pt x="2259775" y="680430"/>
                  <a:pt x="2259487" y="680628"/>
                  <a:pt x="2259379" y="680934"/>
                </a:cubicBezTo>
                <a:lnTo>
                  <a:pt x="2237170" y="740724"/>
                </a:lnTo>
                <a:lnTo>
                  <a:pt x="2215069" y="680934"/>
                </a:lnTo>
                <a:cubicBezTo>
                  <a:pt x="2214960" y="680628"/>
                  <a:pt x="2214672" y="680430"/>
                  <a:pt x="2214349" y="680430"/>
                </a:cubicBezTo>
                <a:close/>
                <a:moveTo>
                  <a:pt x="2176679" y="680430"/>
                </a:moveTo>
                <a:cubicBezTo>
                  <a:pt x="2176247" y="680430"/>
                  <a:pt x="2175905" y="680790"/>
                  <a:pt x="2175905" y="681203"/>
                </a:cubicBezTo>
                <a:lnTo>
                  <a:pt x="2175905" y="756399"/>
                </a:lnTo>
                <a:cubicBezTo>
                  <a:pt x="2175905" y="756831"/>
                  <a:pt x="2176266" y="757172"/>
                  <a:pt x="2176679" y="757172"/>
                </a:cubicBezTo>
                <a:lnTo>
                  <a:pt x="2188972" y="757172"/>
                </a:lnTo>
                <a:cubicBezTo>
                  <a:pt x="2189404" y="757172"/>
                  <a:pt x="2189746" y="756813"/>
                  <a:pt x="2189746" y="756399"/>
                </a:cubicBezTo>
                <a:lnTo>
                  <a:pt x="2189746" y="681203"/>
                </a:lnTo>
                <a:cubicBezTo>
                  <a:pt x="2189746" y="680772"/>
                  <a:pt x="2189386" y="680430"/>
                  <a:pt x="2188972" y="680430"/>
                </a:cubicBezTo>
                <a:close/>
                <a:moveTo>
                  <a:pt x="2010218" y="680430"/>
                </a:moveTo>
                <a:cubicBezTo>
                  <a:pt x="2009786" y="680430"/>
                  <a:pt x="2009444" y="680790"/>
                  <a:pt x="2009444" y="681203"/>
                </a:cubicBezTo>
                <a:lnTo>
                  <a:pt x="2009444" y="726468"/>
                </a:lnTo>
                <a:cubicBezTo>
                  <a:pt x="2009444" y="747088"/>
                  <a:pt x="2021737" y="758485"/>
                  <a:pt x="2041606" y="758485"/>
                </a:cubicBezTo>
                <a:cubicBezTo>
                  <a:pt x="2061476" y="758485"/>
                  <a:pt x="2073768" y="747069"/>
                  <a:pt x="2073768" y="726468"/>
                </a:cubicBezTo>
                <a:lnTo>
                  <a:pt x="2073768" y="681203"/>
                </a:lnTo>
                <a:cubicBezTo>
                  <a:pt x="2073768" y="680772"/>
                  <a:pt x="2073408" y="680430"/>
                  <a:pt x="2072994" y="680430"/>
                </a:cubicBezTo>
                <a:lnTo>
                  <a:pt x="2060594" y="680430"/>
                </a:lnTo>
                <a:cubicBezTo>
                  <a:pt x="2060162" y="680430"/>
                  <a:pt x="2059820" y="680790"/>
                  <a:pt x="2059820" y="681203"/>
                </a:cubicBezTo>
                <a:lnTo>
                  <a:pt x="2059820" y="725048"/>
                </a:lnTo>
                <a:cubicBezTo>
                  <a:pt x="2059820" y="738854"/>
                  <a:pt x="2053125" y="745434"/>
                  <a:pt x="2041606" y="745434"/>
                </a:cubicBezTo>
                <a:cubicBezTo>
                  <a:pt x="2030088" y="745434"/>
                  <a:pt x="2023285" y="738854"/>
                  <a:pt x="2023285" y="725048"/>
                </a:cubicBezTo>
                <a:lnTo>
                  <a:pt x="2023285" y="681203"/>
                </a:lnTo>
                <a:cubicBezTo>
                  <a:pt x="2023285" y="680772"/>
                  <a:pt x="2022924" y="680430"/>
                  <a:pt x="2022511" y="680430"/>
                </a:cubicBezTo>
                <a:close/>
                <a:moveTo>
                  <a:pt x="2144427" y="680412"/>
                </a:moveTo>
                <a:cubicBezTo>
                  <a:pt x="2143996" y="680412"/>
                  <a:pt x="2143654" y="680772"/>
                  <a:pt x="2143654" y="681186"/>
                </a:cubicBezTo>
                <a:lnTo>
                  <a:pt x="2143654" y="734468"/>
                </a:lnTo>
                <a:lnTo>
                  <a:pt x="2105588" y="680754"/>
                </a:lnTo>
                <a:cubicBezTo>
                  <a:pt x="2105444" y="680556"/>
                  <a:pt x="2105210" y="680430"/>
                  <a:pt x="2104958" y="680430"/>
                </a:cubicBezTo>
                <a:lnTo>
                  <a:pt x="2091964" y="680430"/>
                </a:lnTo>
                <a:cubicBezTo>
                  <a:pt x="2091532" y="680430"/>
                  <a:pt x="2091190" y="680790"/>
                  <a:pt x="2091190" y="681203"/>
                </a:cubicBezTo>
                <a:lnTo>
                  <a:pt x="2091190" y="756399"/>
                </a:lnTo>
                <a:cubicBezTo>
                  <a:pt x="2091190" y="756831"/>
                  <a:pt x="2091550" y="757172"/>
                  <a:pt x="2091964" y="757172"/>
                </a:cubicBezTo>
                <a:lnTo>
                  <a:pt x="2104256" y="757172"/>
                </a:lnTo>
                <a:cubicBezTo>
                  <a:pt x="2104688" y="757172"/>
                  <a:pt x="2105030" y="756813"/>
                  <a:pt x="2105030" y="756399"/>
                </a:cubicBezTo>
                <a:lnTo>
                  <a:pt x="2105030" y="703009"/>
                </a:lnTo>
                <a:lnTo>
                  <a:pt x="2143095" y="756831"/>
                </a:lnTo>
                <a:cubicBezTo>
                  <a:pt x="2143240" y="757028"/>
                  <a:pt x="2143473" y="757154"/>
                  <a:pt x="2143725" y="757154"/>
                </a:cubicBezTo>
                <a:lnTo>
                  <a:pt x="2156720" y="757154"/>
                </a:lnTo>
                <a:cubicBezTo>
                  <a:pt x="2157152" y="757154"/>
                  <a:pt x="2157494" y="756795"/>
                  <a:pt x="2157494" y="756381"/>
                </a:cubicBezTo>
                <a:lnTo>
                  <a:pt x="2157494" y="681186"/>
                </a:lnTo>
                <a:cubicBezTo>
                  <a:pt x="2157494" y="680754"/>
                  <a:pt x="2157134" y="680412"/>
                  <a:pt x="2156720" y="680412"/>
                </a:cubicBezTo>
                <a:close/>
                <a:moveTo>
                  <a:pt x="2453898" y="679118"/>
                </a:moveTo>
                <a:cubicBezTo>
                  <a:pt x="2436783" y="679118"/>
                  <a:pt x="2425696" y="688754"/>
                  <a:pt x="2425696" y="702128"/>
                </a:cubicBezTo>
                <a:cubicBezTo>
                  <a:pt x="2425696" y="712321"/>
                  <a:pt x="2432391" y="719332"/>
                  <a:pt x="2444575" y="722298"/>
                </a:cubicBezTo>
                <a:lnTo>
                  <a:pt x="2458074" y="725480"/>
                </a:lnTo>
                <a:cubicBezTo>
                  <a:pt x="2466407" y="727457"/>
                  <a:pt x="2469592" y="730747"/>
                  <a:pt x="2469592" y="735457"/>
                </a:cubicBezTo>
                <a:cubicBezTo>
                  <a:pt x="2469592" y="741479"/>
                  <a:pt x="2464319" y="745865"/>
                  <a:pt x="2454996" y="745865"/>
                </a:cubicBezTo>
                <a:cubicBezTo>
                  <a:pt x="2447941" y="745865"/>
                  <a:pt x="2440472" y="743384"/>
                  <a:pt x="2432895" y="737883"/>
                </a:cubicBezTo>
                <a:cubicBezTo>
                  <a:pt x="2432553" y="737650"/>
                  <a:pt x="2432085" y="737704"/>
                  <a:pt x="2431833" y="738045"/>
                </a:cubicBezTo>
                <a:lnTo>
                  <a:pt x="2424708" y="747678"/>
                </a:lnTo>
                <a:lnTo>
                  <a:pt x="2424706" y="747663"/>
                </a:lnTo>
                <a:lnTo>
                  <a:pt x="2424706" y="747681"/>
                </a:lnTo>
                <a:lnTo>
                  <a:pt x="2424708" y="747678"/>
                </a:lnTo>
                <a:lnTo>
                  <a:pt x="2424850" y="748741"/>
                </a:lnTo>
                <a:cubicBezTo>
                  <a:pt x="2432895" y="755015"/>
                  <a:pt x="2443514" y="758466"/>
                  <a:pt x="2454547" y="758466"/>
                </a:cubicBezTo>
                <a:cubicBezTo>
                  <a:pt x="2472760" y="758466"/>
                  <a:pt x="2483631" y="748831"/>
                  <a:pt x="2483631" y="734468"/>
                </a:cubicBezTo>
                <a:cubicBezTo>
                  <a:pt x="2483631" y="723736"/>
                  <a:pt x="2477368" y="716941"/>
                  <a:pt x="2464859" y="713867"/>
                </a:cubicBezTo>
                <a:lnTo>
                  <a:pt x="2451361" y="710685"/>
                </a:lnTo>
                <a:cubicBezTo>
                  <a:pt x="2442596" y="708618"/>
                  <a:pt x="2439626" y="705652"/>
                  <a:pt x="2439626" y="701265"/>
                </a:cubicBezTo>
                <a:cubicBezTo>
                  <a:pt x="2439626" y="695783"/>
                  <a:pt x="2444575" y="691612"/>
                  <a:pt x="2453682" y="691612"/>
                </a:cubicBezTo>
                <a:cubicBezTo>
                  <a:pt x="2460269" y="691612"/>
                  <a:pt x="2466659" y="693877"/>
                  <a:pt x="2472436" y="699000"/>
                </a:cubicBezTo>
                <a:cubicBezTo>
                  <a:pt x="2472742" y="699270"/>
                  <a:pt x="2473210" y="699270"/>
                  <a:pt x="2473498" y="698964"/>
                </a:cubicBezTo>
                <a:lnTo>
                  <a:pt x="2481471" y="690425"/>
                </a:lnTo>
                <a:cubicBezTo>
                  <a:pt x="2481759" y="690120"/>
                  <a:pt x="2481741" y="689616"/>
                  <a:pt x="2481435" y="689329"/>
                </a:cubicBezTo>
                <a:cubicBezTo>
                  <a:pt x="2474236" y="682659"/>
                  <a:pt x="2464265" y="679118"/>
                  <a:pt x="2453898" y="679118"/>
                </a:cubicBezTo>
                <a:close/>
                <a:moveTo>
                  <a:pt x="1894168" y="679118"/>
                </a:moveTo>
                <a:cubicBezTo>
                  <a:pt x="1893741" y="679118"/>
                  <a:pt x="1893394" y="679464"/>
                  <a:pt x="1893394" y="679891"/>
                </a:cubicBezTo>
                <a:lnTo>
                  <a:pt x="1893394" y="1016178"/>
                </a:lnTo>
                <a:cubicBezTo>
                  <a:pt x="1893394" y="1016605"/>
                  <a:pt x="1893741" y="1016951"/>
                  <a:pt x="1894168" y="1016951"/>
                </a:cubicBezTo>
                <a:lnTo>
                  <a:pt x="1902825" y="1016951"/>
                </a:lnTo>
                <a:cubicBezTo>
                  <a:pt x="1903253" y="1016951"/>
                  <a:pt x="1903599" y="1016605"/>
                  <a:pt x="1903599" y="1016178"/>
                </a:cubicBezTo>
                <a:lnTo>
                  <a:pt x="1903599" y="679891"/>
                </a:lnTo>
                <a:cubicBezTo>
                  <a:pt x="1903599" y="679464"/>
                  <a:pt x="1903253" y="679118"/>
                  <a:pt x="1902825" y="679118"/>
                </a:cubicBezTo>
                <a:close/>
                <a:moveTo>
                  <a:pt x="1639127" y="679099"/>
                </a:moveTo>
                <a:cubicBezTo>
                  <a:pt x="1593027" y="679099"/>
                  <a:pt x="1555658" y="716469"/>
                  <a:pt x="1555658" y="762569"/>
                </a:cubicBezTo>
                <a:lnTo>
                  <a:pt x="1555658" y="933425"/>
                </a:lnTo>
                <a:cubicBezTo>
                  <a:pt x="1555658" y="979525"/>
                  <a:pt x="1593027" y="1016894"/>
                  <a:pt x="1639127" y="1016894"/>
                </a:cubicBezTo>
                <a:lnTo>
                  <a:pt x="1786901" y="1016894"/>
                </a:lnTo>
                <a:cubicBezTo>
                  <a:pt x="1788767" y="1016894"/>
                  <a:pt x="1790281" y="1015382"/>
                  <a:pt x="1790281" y="1013516"/>
                </a:cubicBezTo>
                <a:lnTo>
                  <a:pt x="1790281" y="956629"/>
                </a:lnTo>
                <a:cubicBezTo>
                  <a:pt x="1790281" y="954763"/>
                  <a:pt x="1788767" y="953251"/>
                  <a:pt x="1786901" y="953251"/>
                </a:cubicBezTo>
                <a:lnTo>
                  <a:pt x="1639127" y="953251"/>
                </a:lnTo>
                <a:cubicBezTo>
                  <a:pt x="1630339" y="953251"/>
                  <a:pt x="1623216" y="946128"/>
                  <a:pt x="1623216" y="937340"/>
                </a:cubicBezTo>
                <a:lnTo>
                  <a:pt x="1623216" y="878840"/>
                </a:lnTo>
                <a:lnTo>
                  <a:pt x="1770990" y="878840"/>
                </a:lnTo>
                <a:cubicBezTo>
                  <a:pt x="1772856" y="878840"/>
                  <a:pt x="1774369" y="877328"/>
                  <a:pt x="1774369" y="875462"/>
                </a:cubicBezTo>
                <a:lnTo>
                  <a:pt x="1774369" y="818574"/>
                </a:lnTo>
                <a:cubicBezTo>
                  <a:pt x="1774369" y="816709"/>
                  <a:pt x="1772856" y="815197"/>
                  <a:pt x="1770990" y="815197"/>
                </a:cubicBezTo>
                <a:lnTo>
                  <a:pt x="1623216" y="815197"/>
                </a:lnTo>
                <a:lnTo>
                  <a:pt x="1623216" y="758654"/>
                </a:lnTo>
                <a:cubicBezTo>
                  <a:pt x="1623216" y="749866"/>
                  <a:pt x="1630339" y="742743"/>
                  <a:pt x="1639127" y="742743"/>
                </a:cubicBezTo>
                <a:lnTo>
                  <a:pt x="1786901" y="742743"/>
                </a:lnTo>
                <a:cubicBezTo>
                  <a:pt x="1788767" y="742743"/>
                  <a:pt x="1790281" y="741230"/>
                  <a:pt x="1790281" y="739366"/>
                </a:cubicBezTo>
                <a:lnTo>
                  <a:pt x="1790281" y="682477"/>
                </a:lnTo>
                <a:cubicBezTo>
                  <a:pt x="1790281" y="680612"/>
                  <a:pt x="1788767" y="679099"/>
                  <a:pt x="1786901" y="679099"/>
                </a:cubicBezTo>
                <a:close/>
                <a:moveTo>
                  <a:pt x="1269942" y="679099"/>
                </a:moveTo>
                <a:cubicBezTo>
                  <a:pt x="1268077" y="679099"/>
                  <a:pt x="1266565" y="680612"/>
                  <a:pt x="1266565" y="682478"/>
                </a:cubicBezTo>
                <a:lnTo>
                  <a:pt x="1266565" y="1013516"/>
                </a:lnTo>
                <a:cubicBezTo>
                  <a:pt x="1266565" y="1015382"/>
                  <a:pt x="1268077" y="1016894"/>
                  <a:pt x="1269942" y="1016894"/>
                </a:cubicBezTo>
                <a:lnTo>
                  <a:pt x="1330745" y="1016894"/>
                </a:lnTo>
                <a:cubicBezTo>
                  <a:pt x="1332611" y="1016894"/>
                  <a:pt x="1334123" y="1015382"/>
                  <a:pt x="1334123" y="1013516"/>
                </a:cubicBezTo>
                <a:lnTo>
                  <a:pt x="1334123" y="906781"/>
                </a:lnTo>
                <a:lnTo>
                  <a:pt x="1400228" y="907083"/>
                </a:lnTo>
                <a:lnTo>
                  <a:pt x="1467002" y="1014503"/>
                </a:lnTo>
                <a:cubicBezTo>
                  <a:pt x="1467927" y="1015990"/>
                  <a:pt x="1469554" y="1016894"/>
                  <a:pt x="1471307" y="1016894"/>
                </a:cubicBezTo>
                <a:lnTo>
                  <a:pt x="1535992" y="1016894"/>
                </a:lnTo>
                <a:cubicBezTo>
                  <a:pt x="1538641" y="1016894"/>
                  <a:pt x="1540259" y="1013984"/>
                  <a:pt x="1538861" y="1011733"/>
                </a:cubicBezTo>
                <a:lnTo>
                  <a:pt x="1467097" y="896288"/>
                </a:lnTo>
                <a:cubicBezTo>
                  <a:pt x="1506555" y="878029"/>
                  <a:pt x="1533808" y="837872"/>
                  <a:pt x="1533190" y="791395"/>
                </a:cubicBezTo>
                <a:cubicBezTo>
                  <a:pt x="1532357" y="728735"/>
                  <a:pt x="1479665" y="679099"/>
                  <a:pt x="1417002" y="679099"/>
                </a:cubicBezTo>
                <a:close/>
                <a:moveTo>
                  <a:pt x="519316" y="679099"/>
                </a:moveTo>
                <a:cubicBezTo>
                  <a:pt x="517450" y="679099"/>
                  <a:pt x="515938" y="680612"/>
                  <a:pt x="515938" y="682478"/>
                </a:cubicBezTo>
                <a:lnTo>
                  <a:pt x="515938" y="1013516"/>
                </a:lnTo>
                <a:cubicBezTo>
                  <a:pt x="515938" y="1015382"/>
                  <a:pt x="517450" y="1016894"/>
                  <a:pt x="519316" y="1016894"/>
                </a:cubicBezTo>
                <a:lnTo>
                  <a:pt x="580119" y="1016894"/>
                </a:lnTo>
                <a:cubicBezTo>
                  <a:pt x="581984" y="1016894"/>
                  <a:pt x="583496" y="1015382"/>
                  <a:pt x="583496" y="1013516"/>
                </a:cubicBezTo>
                <a:lnTo>
                  <a:pt x="583496" y="784845"/>
                </a:lnTo>
                <a:lnTo>
                  <a:pt x="674227" y="960597"/>
                </a:lnTo>
                <a:lnTo>
                  <a:pt x="712413" y="960597"/>
                </a:lnTo>
                <a:lnTo>
                  <a:pt x="803634" y="784845"/>
                </a:lnTo>
                <a:lnTo>
                  <a:pt x="803634" y="1013516"/>
                </a:lnTo>
                <a:cubicBezTo>
                  <a:pt x="803634" y="1015382"/>
                  <a:pt x="805146" y="1016894"/>
                  <a:pt x="807012" y="1016894"/>
                </a:cubicBezTo>
                <a:lnTo>
                  <a:pt x="867814" y="1016894"/>
                </a:lnTo>
                <a:cubicBezTo>
                  <a:pt x="869680" y="1016894"/>
                  <a:pt x="871192" y="1015382"/>
                  <a:pt x="871192" y="1013516"/>
                </a:cubicBezTo>
                <a:lnTo>
                  <a:pt x="871192" y="682478"/>
                </a:lnTo>
                <a:cubicBezTo>
                  <a:pt x="871192" y="680612"/>
                  <a:pt x="869680" y="679099"/>
                  <a:pt x="867814" y="679099"/>
                </a:cubicBezTo>
                <a:lnTo>
                  <a:pt x="791052" y="679099"/>
                </a:lnTo>
                <a:cubicBezTo>
                  <a:pt x="789158" y="679099"/>
                  <a:pt x="787423" y="680156"/>
                  <a:pt x="786551" y="681839"/>
                </a:cubicBezTo>
                <a:lnTo>
                  <a:pt x="693810" y="861154"/>
                </a:lnTo>
                <a:lnTo>
                  <a:pt x="601556" y="681848"/>
                </a:lnTo>
                <a:cubicBezTo>
                  <a:pt x="600688" y="680161"/>
                  <a:pt x="598949" y="679099"/>
                  <a:pt x="597051" y="679099"/>
                </a:cubicBezTo>
                <a:close/>
                <a:moveTo>
                  <a:pt x="1068878" y="674636"/>
                </a:moveTo>
                <a:cubicBezTo>
                  <a:pt x="973135" y="674636"/>
                  <a:pt x="895517" y="752252"/>
                  <a:pt x="895517" y="847997"/>
                </a:cubicBezTo>
                <a:cubicBezTo>
                  <a:pt x="895517" y="856102"/>
                  <a:pt x="896087" y="864074"/>
                  <a:pt x="897163" y="871884"/>
                </a:cubicBezTo>
                <a:lnTo>
                  <a:pt x="961920" y="871884"/>
                </a:lnTo>
                <a:cubicBezTo>
                  <a:pt x="960211" y="864190"/>
                  <a:pt x="959280" y="856204"/>
                  <a:pt x="959280" y="847997"/>
                </a:cubicBezTo>
                <a:cubicBezTo>
                  <a:pt x="959280" y="787467"/>
                  <a:pt x="1008349" y="738397"/>
                  <a:pt x="1068878" y="738397"/>
                </a:cubicBezTo>
                <a:cubicBezTo>
                  <a:pt x="1129410" y="738397"/>
                  <a:pt x="1178479" y="787467"/>
                  <a:pt x="1178479" y="847997"/>
                </a:cubicBezTo>
                <a:cubicBezTo>
                  <a:pt x="1178479" y="856204"/>
                  <a:pt x="1177548" y="864190"/>
                  <a:pt x="1175836" y="871884"/>
                </a:cubicBezTo>
                <a:lnTo>
                  <a:pt x="1240594" y="871884"/>
                </a:lnTo>
                <a:cubicBezTo>
                  <a:pt x="1241670" y="864074"/>
                  <a:pt x="1242240" y="856102"/>
                  <a:pt x="1242240" y="847997"/>
                </a:cubicBezTo>
                <a:cubicBezTo>
                  <a:pt x="1242240" y="752252"/>
                  <a:pt x="1164624" y="674636"/>
                  <a:pt x="1068878" y="674636"/>
                </a:cubicBezTo>
                <a:close/>
                <a:moveTo>
                  <a:pt x="1075294" y="544446"/>
                </a:moveTo>
                <a:lnTo>
                  <a:pt x="1090876" y="588594"/>
                </a:lnTo>
                <a:lnTo>
                  <a:pt x="1059711" y="588594"/>
                </a:lnTo>
                <a:close/>
                <a:moveTo>
                  <a:pt x="799860" y="538560"/>
                </a:moveTo>
                <a:cubicBezTo>
                  <a:pt x="820117" y="538560"/>
                  <a:pt x="835525" y="553968"/>
                  <a:pt x="835525" y="574571"/>
                </a:cubicBezTo>
                <a:cubicBezTo>
                  <a:pt x="835525" y="595174"/>
                  <a:pt x="820115" y="610583"/>
                  <a:pt x="799860" y="610583"/>
                </a:cubicBezTo>
                <a:cubicBezTo>
                  <a:pt x="779602" y="610583"/>
                  <a:pt x="764194" y="595173"/>
                  <a:pt x="764194" y="574571"/>
                </a:cubicBezTo>
                <a:cubicBezTo>
                  <a:pt x="764194" y="553969"/>
                  <a:pt x="779602" y="538560"/>
                  <a:pt x="799860" y="538560"/>
                </a:cubicBezTo>
                <a:close/>
                <a:moveTo>
                  <a:pt x="1061464" y="514840"/>
                </a:moveTo>
                <a:cubicBezTo>
                  <a:pt x="1060409" y="514840"/>
                  <a:pt x="1059467" y="515493"/>
                  <a:pt x="1059097" y="516480"/>
                </a:cubicBezTo>
                <a:lnTo>
                  <a:pt x="1015512" y="632593"/>
                </a:lnTo>
                <a:cubicBezTo>
                  <a:pt x="1015201" y="633420"/>
                  <a:pt x="1015812" y="634302"/>
                  <a:pt x="1016695" y="634302"/>
                </a:cubicBezTo>
                <a:lnTo>
                  <a:pt x="1041825" y="634302"/>
                </a:lnTo>
                <a:cubicBezTo>
                  <a:pt x="1042896" y="634302"/>
                  <a:pt x="1043849" y="633628"/>
                  <a:pt x="1044208" y="632620"/>
                </a:cubicBezTo>
                <a:lnTo>
                  <a:pt x="1051055" y="613353"/>
                </a:lnTo>
                <a:lnTo>
                  <a:pt x="1099532" y="613353"/>
                </a:lnTo>
                <a:lnTo>
                  <a:pt x="1106379" y="632620"/>
                </a:lnTo>
                <a:cubicBezTo>
                  <a:pt x="1106738" y="633628"/>
                  <a:pt x="1107691" y="634302"/>
                  <a:pt x="1108762" y="634302"/>
                </a:cubicBezTo>
                <a:lnTo>
                  <a:pt x="1134583" y="634302"/>
                </a:lnTo>
                <a:cubicBezTo>
                  <a:pt x="1135465" y="634302"/>
                  <a:pt x="1136077" y="633419"/>
                  <a:pt x="1135766" y="632592"/>
                </a:cubicBezTo>
                <a:lnTo>
                  <a:pt x="1092012" y="516477"/>
                </a:lnTo>
                <a:cubicBezTo>
                  <a:pt x="1091641" y="515492"/>
                  <a:pt x="1090698" y="514840"/>
                  <a:pt x="1089646" y="514840"/>
                </a:cubicBezTo>
                <a:close/>
                <a:moveTo>
                  <a:pt x="877639" y="514840"/>
                </a:moveTo>
                <a:cubicBezTo>
                  <a:pt x="876942" y="514840"/>
                  <a:pt x="876376" y="515406"/>
                  <a:pt x="876376" y="516104"/>
                </a:cubicBezTo>
                <a:lnTo>
                  <a:pt x="876376" y="633038"/>
                </a:lnTo>
                <a:cubicBezTo>
                  <a:pt x="876376" y="633736"/>
                  <a:pt x="876942" y="634302"/>
                  <a:pt x="877639" y="634302"/>
                </a:cubicBezTo>
                <a:lnTo>
                  <a:pt x="901946" y="634302"/>
                </a:lnTo>
                <a:cubicBezTo>
                  <a:pt x="902646" y="634302"/>
                  <a:pt x="903210" y="633736"/>
                  <a:pt x="903210" y="633038"/>
                </a:cubicBezTo>
                <a:lnTo>
                  <a:pt x="903210" y="557604"/>
                </a:lnTo>
                <a:lnTo>
                  <a:pt x="933335" y="614218"/>
                </a:lnTo>
                <a:lnTo>
                  <a:pt x="948571" y="614218"/>
                </a:lnTo>
                <a:lnTo>
                  <a:pt x="978696" y="557604"/>
                </a:lnTo>
                <a:lnTo>
                  <a:pt x="978696" y="633038"/>
                </a:lnTo>
                <a:cubicBezTo>
                  <a:pt x="978696" y="633736"/>
                  <a:pt x="979262" y="634302"/>
                  <a:pt x="979960" y="634302"/>
                </a:cubicBezTo>
                <a:lnTo>
                  <a:pt x="1004267" y="634302"/>
                </a:lnTo>
                <a:cubicBezTo>
                  <a:pt x="1004966" y="634302"/>
                  <a:pt x="1005532" y="633736"/>
                  <a:pt x="1005532" y="633038"/>
                </a:cubicBezTo>
                <a:lnTo>
                  <a:pt x="1005532" y="516104"/>
                </a:lnTo>
                <a:cubicBezTo>
                  <a:pt x="1005532" y="515406"/>
                  <a:pt x="1004966" y="514840"/>
                  <a:pt x="1004267" y="514840"/>
                </a:cubicBezTo>
                <a:lnTo>
                  <a:pt x="974321" y="514840"/>
                </a:lnTo>
                <a:cubicBezTo>
                  <a:pt x="973390" y="514840"/>
                  <a:pt x="972534" y="515352"/>
                  <a:pt x="972094" y="516173"/>
                </a:cubicBezTo>
                <a:lnTo>
                  <a:pt x="941126" y="573878"/>
                </a:lnTo>
                <a:lnTo>
                  <a:pt x="910330" y="516178"/>
                </a:lnTo>
                <a:cubicBezTo>
                  <a:pt x="909891" y="515354"/>
                  <a:pt x="909034" y="514840"/>
                  <a:pt x="908101" y="514840"/>
                </a:cubicBezTo>
                <a:close/>
                <a:moveTo>
                  <a:pt x="622806" y="514840"/>
                </a:moveTo>
                <a:cubicBezTo>
                  <a:pt x="622108" y="514840"/>
                  <a:pt x="621542" y="515406"/>
                  <a:pt x="621542" y="516104"/>
                </a:cubicBezTo>
                <a:lnTo>
                  <a:pt x="621542" y="633038"/>
                </a:lnTo>
                <a:cubicBezTo>
                  <a:pt x="621542" y="633736"/>
                  <a:pt x="622108" y="634302"/>
                  <a:pt x="622806" y="634302"/>
                </a:cubicBezTo>
                <a:lnTo>
                  <a:pt x="647113" y="634302"/>
                </a:lnTo>
                <a:cubicBezTo>
                  <a:pt x="647811" y="634302"/>
                  <a:pt x="648377" y="633736"/>
                  <a:pt x="648377" y="633038"/>
                </a:cubicBezTo>
                <a:lnTo>
                  <a:pt x="648377" y="586863"/>
                </a:lnTo>
                <a:lnTo>
                  <a:pt x="696335" y="586863"/>
                </a:lnTo>
                <a:lnTo>
                  <a:pt x="696335" y="633038"/>
                </a:lnTo>
                <a:cubicBezTo>
                  <a:pt x="696335" y="633736"/>
                  <a:pt x="696901" y="634302"/>
                  <a:pt x="697598" y="634302"/>
                </a:cubicBezTo>
                <a:lnTo>
                  <a:pt x="721905" y="634302"/>
                </a:lnTo>
                <a:cubicBezTo>
                  <a:pt x="722605" y="634302"/>
                  <a:pt x="723171" y="633736"/>
                  <a:pt x="723171" y="633038"/>
                </a:cubicBezTo>
                <a:lnTo>
                  <a:pt x="723171" y="516104"/>
                </a:lnTo>
                <a:cubicBezTo>
                  <a:pt x="723171" y="515406"/>
                  <a:pt x="722605" y="514840"/>
                  <a:pt x="721905" y="514840"/>
                </a:cubicBezTo>
                <a:lnTo>
                  <a:pt x="697598" y="514840"/>
                </a:lnTo>
                <a:cubicBezTo>
                  <a:pt x="696901" y="514840"/>
                  <a:pt x="696335" y="515406"/>
                  <a:pt x="696335" y="516104"/>
                </a:cubicBezTo>
                <a:lnTo>
                  <a:pt x="696335" y="561586"/>
                </a:lnTo>
                <a:lnTo>
                  <a:pt x="648377" y="561586"/>
                </a:lnTo>
                <a:lnTo>
                  <a:pt x="648377" y="516104"/>
                </a:lnTo>
                <a:cubicBezTo>
                  <a:pt x="648377" y="515406"/>
                  <a:pt x="647811" y="514840"/>
                  <a:pt x="647113" y="514840"/>
                </a:cubicBezTo>
                <a:close/>
                <a:moveTo>
                  <a:pt x="517202" y="514840"/>
                </a:moveTo>
                <a:cubicBezTo>
                  <a:pt x="516504" y="514840"/>
                  <a:pt x="515938" y="515406"/>
                  <a:pt x="515938" y="516104"/>
                </a:cubicBezTo>
                <a:lnTo>
                  <a:pt x="515938" y="538854"/>
                </a:lnTo>
                <a:cubicBezTo>
                  <a:pt x="515938" y="539552"/>
                  <a:pt x="516504" y="540118"/>
                  <a:pt x="517202" y="540118"/>
                </a:cubicBezTo>
                <a:lnTo>
                  <a:pt x="549180" y="540118"/>
                </a:lnTo>
                <a:lnTo>
                  <a:pt x="549180" y="633038"/>
                </a:lnTo>
                <a:cubicBezTo>
                  <a:pt x="549180" y="633736"/>
                  <a:pt x="549746" y="634302"/>
                  <a:pt x="550444" y="634302"/>
                </a:cubicBezTo>
                <a:lnTo>
                  <a:pt x="574751" y="634302"/>
                </a:lnTo>
                <a:cubicBezTo>
                  <a:pt x="575449" y="634302"/>
                  <a:pt x="576015" y="633736"/>
                  <a:pt x="576015" y="633038"/>
                </a:cubicBezTo>
                <a:lnTo>
                  <a:pt x="576015" y="540118"/>
                </a:lnTo>
                <a:lnTo>
                  <a:pt x="607992" y="540118"/>
                </a:lnTo>
                <a:cubicBezTo>
                  <a:pt x="608691" y="540118"/>
                  <a:pt x="609257" y="539552"/>
                  <a:pt x="609257" y="538854"/>
                </a:cubicBezTo>
                <a:lnTo>
                  <a:pt x="609257" y="516104"/>
                </a:lnTo>
                <a:cubicBezTo>
                  <a:pt x="609257" y="515406"/>
                  <a:pt x="608691" y="514840"/>
                  <a:pt x="607993" y="514840"/>
                </a:cubicBezTo>
                <a:close/>
                <a:moveTo>
                  <a:pt x="1185521" y="512763"/>
                </a:moveTo>
                <a:cubicBezTo>
                  <a:pt x="1157993" y="512763"/>
                  <a:pt x="1139467" y="526959"/>
                  <a:pt x="1139467" y="548428"/>
                </a:cubicBezTo>
                <a:cubicBezTo>
                  <a:pt x="1139467" y="569550"/>
                  <a:pt x="1157299" y="580804"/>
                  <a:pt x="1181193" y="586517"/>
                </a:cubicBezTo>
                <a:cubicBezTo>
                  <a:pt x="1193831" y="589633"/>
                  <a:pt x="1205257" y="592403"/>
                  <a:pt x="1205257" y="600714"/>
                </a:cubicBezTo>
                <a:cubicBezTo>
                  <a:pt x="1205257" y="607813"/>
                  <a:pt x="1196081" y="612487"/>
                  <a:pt x="1185347" y="612487"/>
                </a:cubicBezTo>
                <a:cubicBezTo>
                  <a:pt x="1173158" y="612487"/>
                  <a:pt x="1159359" y="606690"/>
                  <a:pt x="1149696" y="598202"/>
                </a:cubicBezTo>
                <a:cubicBezTo>
                  <a:pt x="1149126" y="597702"/>
                  <a:pt x="1148269" y="597804"/>
                  <a:pt x="1147843" y="598432"/>
                </a:cubicBezTo>
                <a:lnTo>
                  <a:pt x="1135429" y="616740"/>
                </a:lnTo>
                <a:cubicBezTo>
                  <a:pt x="1135068" y="617275"/>
                  <a:pt x="1135149" y="618004"/>
                  <a:pt x="1135636" y="618428"/>
                </a:cubicBezTo>
                <a:cubicBezTo>
                  <a:pt x="1148137" y="629263"/>
                  <a:pt x="1167408" y="636379"/>
                  <a:pt x="1185521" y="636379"/>
                </a:cubicBezTo>
                <a:cubicBezTo>
                  <a:pt x="1212183" y="636379"/>
                  <a:pt x="1232785" y="621490"/>
                  <a:pt x="1232785" y="599502"/>
                </a:cubicBezTo>
                <a:cubicBezTo>
                  <a:pt x="1232785" y="571628"/>
                  <a:pt x="1199371" y="563318"/>
                  <a:pt x="1188810" y="561066"/>
                </a:cubicBezTo>
                <a:cubicBezTo>
                  <a:pt x="1177903" y="558816"/>
                  <a:pt x="1166996" y="555180"/>
                  <a:pt x="1166996" y="547389"/>
                </a:cubicBezTo>
                <a:cubicBezTo>
                  <a:pt x="1166996" y="541156"/>
                  <a:pt x="1174612" y="536655"/>
                  <a:pt x="1185347" y="536655"/>
                </a:cubicBezTo>
                <a:cubicBezTo>
                  <a:pt x="1196022" y="536655"/>
                  <a:pt x="1207164" y="540861"/>
                  <a:pt x="1214192" y="546909"/>
                </a:cubicBezTo>
                <a:cubicBezTo>
                  <a:pt x="1214787" y="547420"/>
                  <a:pt x="1215673" y="547296"/>
                  <a:pt x="1216082" y="546626"/>
                </a:cubicBezTo>
                <a:lnTo>
                  <a:pt x="1227215" y="528382"/>
                </a:lnTo>
                <a:cubicBezTo>
                  <a:pt x="1227533" y="527859"/>
                  <a:pt x="1227456" y="527178"/>
                  <a:pt x="1227003" y="526766"/>
                </a:cubicBezTo>
                <a:cubicBezTo>
                  <a:pt x="1218082" y="518649"/>
                  <a:pt x="1203355" y="512763"/>
                  <a:pt x="1185521" y="512763"/>
                </a:cubicBezTo>
                <a:close/>
                <a:moveTo>
                  <a:pt x="799860" y="512763"/>
                </a:moveTo>
                <a:cubicBezTo>
                  <a:pt x="763847" y="512763"/>
                  <a:pt x="736666" y="539425"/>
                  <a:pt x="736666" y="574571"/>
                </a:cubicBezTo>
                <a:cubicBezTo>
                  <a:pt x="736666" y="609717"/>
                  <a:pt x="763847" y="636379"/>
                  <a:pt x="799860" y="636379"/>
                </a:cubicBezTo>
                <a:cubicBezTo>
                  <a:pt x="835697" y="636379"/>
                  <a:pt x="863053" y="609717"/>
                  <a:pt x="863053" y="574571"/>
                </a:cubicBezTo>
                <a:cubicBezTo>
                  <a:pt x="863053" y="539425"/>
                  <a:pt x="835697" y="512763"/>
                  <a:pt x="799860" y="512763"/>
                </a:cubicBezTo>
                <a:close/>
                <a:moveTo>
                  <a:pt x="0" y="0"/>
                </a:moveTo>
                <a:lnTo>
                  <a:pt x="12192000" y="0"/>
                </a:lnTo>
                <a:lnTo>
                  <a:pt x="12192000" y="6858000"/>
                </a:lnTo>
                <a:lnTo>
                  <a:pt x="0" y="6858000"/>
                </a:lnTo>
                <a:lnTo>
                  <a:pt x="0" y="6358170"/>
                </a:lnTo>
                <a:lnTo>
                  <a:pt x="5354778" y="6358170"/>
                </a:lnTo>
                <a:cubicBezTo>
                  <a:pt x="5420407" y="6116818"/>
                  <a:pt x="5455957" y="5861806"/>
                  <a:pt x="5455957" y="5599507"/>
                </a:cubicBezTo>
                <a:cubicBezTo>
                  <a:pt x="5455957" y="4010231"/>
                  <a:pt x="4167066" y="2722417"/>
                  <a:pt x="2577373" y="2722417"/>
                </a:cubicBezTo>
                <a:cubicBezTo>
                  <a:pt x="1483832" y="2722417"/>
                  <a:pt x="532898" y="3331111"/>
                  <a:pt x="45356" y="4227981"/>
                </a:cubicBezTo>
                <a:lnTo>
                  <a:pt x="0" y="4322072"/>
                </a:lnTo>
                <a:close/>
              </a:path>
            </a:pathLst>
          </a:custGeom>
          <a:solidFill>
            <a:schemeClr val="bg1">
              <a:lumMod val="95000"/>
            </a:schemeClr>
          </a:solidFill>
        </p:spPr>
        <p:txBody>
          <a:bodyPr wrap="square" tIns="1440000" anchor="t">
            <a:noAutofit/>
          </a:bodyPr>
          <a:lstStyle>
            <a:lvl1pPr algn="ctr">
              <a:defRPr sz="2400" b="0" i="0">
                <a:highlight>
                  <a:srgbClr val="FFFF00"/>
                </a:highlight>
                <a:latin typeface="+mn-lt"/>
              </a:defRPr>
            </a:lvl1pPr>
          </a:lstStyle>
          <a:p>
            <a:pPr marL="0" marR="0" lvl="0" indent="0" algn="ctr" defTabSz="914400" rtl="0" eaLnBrk="1" fontAlgn="auto" latinLnBrk="0" hangingPunct="1">
              <a:lnSpc>
                <a:spcPct val="90000"/>
              </a:lnSpc>
              <a:spcBef>
                <a:spcPts val="0"/>
              </a:spcBef>
              <a:spcAft>
                <a:spcPts val="1800"/>
              </a:spcAft>
              <a:buClr>
                <a:schemeClr val="bg2"/>
              </a:buClr>
              <a:buSzTx/>
              <a:buFont typeface="Arial" panose="020B0604020202020204" pitchFamily="34" charset="0"/>
              <a:buNone/>
              <a:tabLst/>
              <a:defRPr/>
            </a:pPr>
            <a:r>
              <a:rPr lang="en-GB" err="1"/>
              <a:t>Plaats</a:t>
            </a:r>
            <a:r>
              <a:rPr lang="en-GB"/>
              <a:t> </a:t>
            </a:r>
            <a:r>
              <a:rPr lang="en-GB" err="1"/>
              <a:t>eerst</a:t>
            </a:r>
            <a:r>
              <a:rPr lang="en-GB"/>
              <a:t> </a:t>
            </a:r>
            <a:r>
              <a:rPr lang="en-GB" err="1"/>
              <a:t>een</a:t>
            </a:r>
            <a:r>
              <a:rPr lang="en-GB"/>
              <a:t> </a:t>
            </a:r>
            <a:r>
              <a:rPr lang="en-GB" err="1"/>
              <a:t>afbeelding</a:t>
            </a:r>
            <a:r>
              <a:rPr lang="en-GB"/>
              <a:t> </a:t>
            </a:r>
            <a:r>
              <a:rPr lang="en-GB" err="1"/>
              <a:t>voordat</a:t>
            </a:r>
            <a:r>
              <a:rPr lang="en-GB"/>
              <a:t> je de </a:t>
            </a:r>
            <a:r>
              <a:rPr lang="en-GB" err="1"/>
              <a:t>titel</a:t>
            </a:r>
            <a:r>
              <a:rPr lang="en-GB"/>
              <a:t> </a:t>
            </a:r>
            <a:r>
              <a:rPr lang="en-GB" err="1"/>
              <a:t>invult</a:t>
            </a:r>
            <a:r>
              <a:rPr lang="en-GB"/>
              <a:t>.</a:t>
            </a:r>
          </a:p>
        </p:txBody>
      </p:sp>
      <p:sp>
        <p:nvSpPr>
          <p:cNvPr id="5" name="Title 20">
            <a:extLst>
              <a:ext uri="{FF2B5EF4-FFF2-40B4-BE49-F238E27FC236}">
                <a16:creationId xmlns:a16="http://schemas.microsoft.com/office/drawing/2014/main" id="{B152DDB2-B7AF-F076-4764-CFB5ED0B264D}"/>
              </a:ext>
            </a:extLst>
          </p:cNvPr>
          <p:cNvSpPr>
            <a:spLocks noGrp="1"/>
          </p:cNvSpPr>
          <p:nvPr>
            <p:ph type="title" hasCustomPrompt="1"/>
          </p:nvPr>
        </p:nvSpPr>
        <p:spPr>
          <a:xfrm>
            <a:off x="515937" y="4397819"/>
            <a:ext cx="4194959" cy="752514"/>
          </a:xfrm>
        </p:spPr>
        <p:txBody>
          <a:bodyPr wrap="square" lIns="108000" rIns="0" bIns="0" anchor="b">
            <a:spAutoFit/>
          </a:bodyPr>
          <a:lstStyle>
            <a:lvl1pPr>
              <a:defRPr sz="5400" b="0">
                <a:solidFill>
                  <a:schemeClr val="bg2"/>
                </a:solidFill>
              </a:defRPr>
            </a:lvl1pPr>
          </a:lstStyle>
          <a:p>
            <a:r>
              <a:rPr lang="en-GB"/>
              <a:t>Korte </a:t>
            </a:r>
            <a:r>
              <a:rPr lang="en-GB" err="1"/>
              <a:t>titel</a:t>
            </a:r>
            <a:endParaRPr lang="en-BE"/>
          </a:p>
        </p:txBody>
      </p:sp>
      <p:sp>
        <p:nvSpPr>
          <p:cNvPr id="7" name="Text Placeholder 3">
            <a:extLst>
              <a:ext uri="{FF2B5EF4-FFF2-40B4-BE49-F238E27FC236}">
                <a16:creationId xmlns:a16="http://schemas.microsoft.com/office/drawing/2014/main" id="{905D50E6-C455-3BD2-FB90-1941D47E4AE4}"/>
              </a:ext>
            </a:extLst>
          </p:cNvPr>
          <p:cNvSpPr>
            <a:spLocks noGrp="1"/>
          </p:cNvSpPr>
          <p:nvPr>
            <p:ph type="body" sz="quarter" idx="11" hasCustomPrompt="1"/>
          </p:nvPr>
        </p:nvSpPr>
        <p:spPr>
          <a:xfrm>
            <a:off x="507599" y="5162202"/>
            <a:ext cx="4203307" cy="513405"/>
          </a:xfrm>
          <a:prstGeom prst="rect">
            <a:avLst/>
          </a:prstGeom>
        </p:spPr>
        <p:txBody>
          <a:bodyPr wrap="square" lIns="108000" tIns="36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sp>
        <p:nvSpPr>
          <p:cNvPr id="2" name="Date Placeholder 1">
            <a:extLst>
              <a:ext uri="{FF2B5EF4-FFF2-40B4-BE49-F238E27FC236}">
                <a16:creationId xmlns:a16="http://schemas.microsoft.com/office/drawing/2014/main" id="{B44398D7-85A0-281A-1B38-7B6FC712C810}"/>
              </a:ext>
            </a:extLst>
          </p:cNvPr>
          <p:cNvSpPr>
            <a:spLocks noGrp="1"/>
          </p:cNvSpPr>
          <p:nvPr>
            <p:ph type="dt" sz="half" idx="13"/>
          </p:nvPr>
        </p:nvSpPr>
        <p:spPr/>
        <p:txBody>
          <a:bodyPr/>
          <a:lstStyle>
            <a:lvl1pPr>
              <a:defRPr>
                <a:solidFill>
                  <a:schemeClr val="bg1"/>
                </a:solidFill>
              </a:defRPr>
            </a:lvl1pPr>
          </a:lstStyle>
          <a:p>
            <a:fld id="{EADEB0BF-4650-4617-A2D9-19BC8C46AAF1}" type="datetime4">
              <a:rPr lang="en-US" smtClean="0"/>
              <a:t>November 13, 2025</a:t>
            </a:fld>
            <a:endParaRPr lang="en-BE"/>
          </a:p>
        </p:txBody>
      </p:sp>
      <p:sp>
        <p:nvSpPr>
          <p:cNvPr id="9" name="Footer Placeholder 8">
            <a:extLst>
              <a:ext uri="{FF2B5EF4-FFF2-40B4-BE49-F238E27FC236}">
                <a16:creationId xmlns:a16="http://schemas.microsoft.com/office/drawing/2014/main" id="{ACF13D48-EF81-B977-EAD2-065D28F89FA2}"/>
              </a:ext>
            </a:extLst>
          </p:cNvPr>
          <p:cNvSpPr>
            <a:spLocks noGrp="1"/>
          </p:cNvSpPr>
          <p:nvPr>
            <p:ph type="ftr" sz="quarter" idx="14"/>
          </p:nvPr>
        </p:nvSpPr>
        <p:spPr/>
        <p:txBody>
          <a:bodyPr/>
          <a:lstStyle>
            <a:lvl1pPr>
              <a:defRPr>
                <a:solidFill>
                  <a:schemeClr val="bg1"/>
                </a:solidFill>
              </a:defRPr>
            </a:lvl1pPr>
          </a:lstStyle>
          <a:p>
            <a:r>
              <a:rPr lang="en-GB"/>
              <a:t>Voettekst</a:t>
            </a:r>
            <a:endParaRPr lang="en-BE"/>
          </a:p>
        </p:txBody>
      </p:sp>
      <p:sp>
        <p:nvSpPr>
          <p:cNvPr id="10" name="Slide Number Placeholder 9">
            <a:extLst>
              <a:ext uri="{FF2B5EF4-FFF2-40B4-BE49-F238E27FC236}">
                <a16:creationId xmlns:a16="http://schemas.microsoft.com/office/drawing/2014/main" id="{E2FBA262-B5EE-1B59-329C-4678FB34050E}"/>
              </a:ext>
            </a:extLst>
          </p:cNvPr>
          <p:cNvSpPr>
            <a:spLocks noGrp="1"/>
          </p:cNvSpPr>
          <p:nvPr>
            <p:ph type="sldNum" sz="quarter" idx="15"/>
          </p:nvPr>
        </p:nvSpPr>
        <p:spPr/>
        <p:txBody>
          <a:bodyPr/>
          <a:lstStyle>
            <a:lvl1pPr>
              <a:defRPr>
                <a:solidFill>
                  <a:schemeClr val="bg1"/>
                </a:solidFill>
              </a:defRPr>
            </a:lvl1pPr>
          </a:lstStyle>
          <a:p>
            <a:fld id="{8B70248A-FD0F-534C-919E-E8EB9B0FC062}" type="slidenum">
              <a:rPr lang="en-BE" smtClean="0"/>
              <a:pPr/>
              <a:t>‹#›</a:t>
            </a:fld>
            <a:endParaRPr lang="en-BE"/>
          </a:p>
        </p:txBody>
      </p:sp>
    </p:spTree>
    <p:extLst>
      <p:ext uri="{BB962C8B-B14F-4D97-AF65-F5344CB8AC3E}">
        <p14:creationId xmlns:p14="http://schemas.microsoft.com/office/powerpoint/2010/main" val="30617097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oofdstukslide 1">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E3A3DB3-3F3E-9E1D-4D82-D3A61E69661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5400000">
            <a:off x="4238293" y="2126818"/>
            <a:ext cx="6903349" cy="2609803"/>
          </a:xfrm>
          <a:prstGeom prst="rect">
            <a:avLst/>
          </a:prstGeom>
        </p:spPr>
      </p:pic>
      <p:pic>
        <p:nvPicPr>
          <p:cNvPr id="4" name="Graphic 3">
            <a:extLst>
              <a:ext uri="{FF2B5EF4-FFF2-40B4-BE49-F238E27FC236}">
                <a16:creationId xmlns:a16="http://schemas.microsoft.com/office/drawing/2014/main" id="{17836F46-0818-6D94-A02D-96FEDE21A4D9}"/>
              </a:ext>
            </a:extLst>
          </p:cNvPr>
          <p:cNvPicPr>
            <a:picLocks noChangeAspect="1"/>
          </p:cNvPicPr>
          <p:nvPr userDrawn="1"/>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5189" r="5189"/>
          <a:stretch/>
        </p:blipFill>
        <p:spPr>
          <a:xfrm rot="5400000">
            <a:off x="7316570" y="1982572"/>
            <a:ext cx="6858002" cy="2892857"/>
          </a:xfrm>
          <a:prstGeom prst="rect">
            <a:avLst/>
          </a:prstGeom>
        </p:spPr>
      </p:pic>
      <p:sp>
        <p:nvSpPr>
          <p:cNvPr id="5" name="Date Placeholder 4">
            <a:extLst>
              <a:ext uri="{FF2B5EF4-FFF2-40B4-BE49-F238E27FC236}">
                <a16:creationId xmlns:a16="http://schemas.microsoft.com/office/drawing/2014/main" id="{D9667B28-01D9-052E-0F45-E9F56DE694F7}"/>
              </a:ext>
            </a:extLst>
          </p:cNvPr>
          <p:cNvSpPr>
            <a:spLocks noGrp="1"/>
          </p:cNvSpPr>
          <p:nvPr>
            <p:ph type="dt" sz="half" idx="11"/>
          </p:nvPr>
        </p:nvSpPr>
        <p:spPr/>
        <p:txBody>
          <a:bodyPr/>
          <a:lstStyle/>
          <a:p>
            <a:fld id="{6D9F3360-0027-4857-9662-D3E751560510}" type="datetime4">
              <a:rPr lang="en-US" smtClean="0"/>
              <a:t>November 13, 2025</a:t>
            </a:fld>
            <a:endParaRPr lang="en-BE"/>
          </a:p>
        </p:txBody>
      </p:sp>
      <p:sp>
        <p:nvSpPr>
          <p:cNvPr id="7" name="Footer Placeholder 6">
            <a:extLst>
              <a:ext uri="{FF2B5EF4-FFF2-40B4-BE49-F238E27FC236}">
                <a16:creationId xmlns:a16="http://schemas.microsoft.com/office/drawing/2014/main" id="{06ADB8DE-B83F-3940-C769-50FA6A434189}"/>
              </a:ext>
            </a:extLst>
          </p:cNvPr>
          <p:cNvSpPr>
            <a:spLocks noGrp="1"/>
          </p:cNvSpPr>
          <p:nvPr>
            <p:ph type="ftr" sz="quarter" idx="12"/>
          </p:nvPr>
        </p:nvSpPr>
        <p:spPr/>
        <p:txBody>
          <a:bodyPr/>
          <a:lstStyle/>
          <a:p>
            <a:r>
              <a:rPr lang="en-GB"/>
              <a:t>Voettekst</a:t>
            </a:r>
            <a:endParaRPr lang="en-BE"/>
          </a:p>
        </p:txBody>
      </p:sp>
      <p:sp>
        <p:nvSpPr>
          <p:cNvPr id="12" name="Slide Number Placeholder 11">
            <a:extLst>
              <a:ext uri="{FF2B5EF4-FFF2-40B4-BE49-F238E27FC236}">
                <a16:creationId xmlns:a16="http://schemas.microsoft.com/office/drawing/2014/main" id="{9534C880-3969-6D43-09CD-61FF8BCD1A0A}"/>
              </a:ext>
            </a:extLst>
          </p:cNvPr>
          <p:cNvSpPr>
            <a:spLocks noGrp="1"/>
          </p:cNvSpPr>
          <p:nvPr>
            <p:ph type="sldNum" sz="quarter" idx="13"/>
          </p:nvPr>
        </p:nvSpPr>
        <p:spPr/>
        <p:txBody>
          <a:bodyPr/>
          <a:lstStyle/>
          <a:p>
            <a:fld id="{8B70248A-FD0F-534C-919E-E8EB9B0FC062}" type="slidenum">
              <a:rPr lang="en-BE" smtClean="0"/>
              <a:pPr/>
              <a:t>‹#›</a:t>
            </a:fld>
            <a:endParaRPr lang="en-BE"/>
          </a:p>
        </p:txBody>
      </p:sp>
      <p:sp>
        <p:nvSpPr>
          <p:cNvPr id="8" name="Text Placeholder 3">
            <a:extLst>
              <a:ext uri="{FF2B5EF4-FFF2-40B4-BE49-F238E27FC236}">
                <a16:creationId xmlns:a16="http://schemas.microsoft.com/office/drawing/2014/main" id="{44A46CF9-500D-0D14-EA47-0C0460B11064}"/>
              </a:ext>
            </a:extLst>
          </p:cNvPr>
          <p:cNvSpPr>
            <a:spLocks noGrp="1"/>
          </p:cNvSpPr>
          <p:nvPr>
            <p:ph type="body" sz="quarter" idx="10" hasCustomPrompt="1"/>
          </p:nvPr>
        </p:nvSpPr>
        <p:spPr>
          <a:xfrm>
            <a:off x="515935" y="2688720"/>
            <a:ext cx="8207651"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bg1"/>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10" name="Title 5">
            <a:extLst>
              <a:ext uri="{FF2B5EF4-FFF2-40B4-BE49-F238E27FC236}">
                <a16:creationId xmlns:a16="http://schemas.microsoft.com/office/drawing/2014/main" id="{AA89F6E9-0061-D186-2A2B-706806631E61}"/>
              </a:ext>
            </a:extLst>
          </p:cNvPr>
          <p:cNvSpPr>
            <a:spLocks noGrp="1"/>
          </p:cNvSpPr>
          <p:nvPr>
            <p:ph type="title" hasCustomPrompt="1"/>
          </p:nvPr>
        </p:nvSpPr>
        <p:spPr>
          <a:xfrm>
            <a:off x="515935" y="3213273"/>
            <a:ext cx="8207651" cy="1588127"/>
          </a:xfrm>
          <a:prstGeom prst="rect">
            <a:avLst/>
          </a:prstGeom>
        </p:spPr>
        <p:txBody>
          <a:bodyPr lIns="0" rIns="0" anchor="t">
            <a:normAutofit/>
          </a:bodyPr>
          <a:lstStyle>
            <a:lvl1pPr>
              <a:defRPr sz="5400" b="0">
                <a:solidFill>
                  <a:schemeClr val="bg1"/>
                </a:solidFill>
              </a:defRPr>
            </a:lvl1pPr>
          </a:lstStyle>
          <a:p>
            <a:r>
              <a:rPr lang="en-GB" err="1"/>
              <a:t>Hoofdstuk</a:t>
            </a:r>
            <a:r>
              <a:rPr lang="en-GB"/>
              <a:t> - </a:t>
            </a:r>
            <a:r>
              <a:rPr lang="en-GB" err="1"/>
              <a:t>Titel</a:t>
            </a:r>
            <a:endParaRPr lang="en-BE"/>
          </a:p>
        </p:txBody>
      </p:sp>
      <p:grpSp>
        <p:nvGrpSpPr>
          <p:cNvPr id="2" name="Graphic 10">
            <a:extLst>
              <a:ext uri="{FF2B5EF4-FFF2-40B4-BE49-F238E27FC236}">
                <a16:creationId xmlns:a16="http://schemas.microsoft.com/office/drawing/2014/main" id="{DE188515-991E-1E96-BBEA-B1081967BEC3}"/>
              </a:ext>
            </a:extLst>
          </p:cNvPr>
          <p:cNvGrpSpPr/>
          <p:nvPr userDrawn="1"/>
        </p:nvGrpSpPr>
        <p:grpSpPr>
          <a:xfrm>
            <a:off x="515936" y="512763"/>
            <a:ext cx="2144749" cy="508682"/>
            <a:chOff x="419100" y="2082800"/>
            <a:chExt cx="7770288" cy="1842923"/>
          </a:xfrm>
          <a:solidFill>
            <a:schemeClr val="bg1"/>
          </a:solidFill>
        </p:grpSpPr>
        <p:sp>
          <p:nvSpPr>
            <p:cNvPr id="6" name="Freeform 5">
              <a:extLst>
                <a:ext uri="{FF2B5EF4-FFF2-40B4-BE49-F238E27FC236}">
                  <a16:creationId xmlns:a16="http://schemas.microsoft.com/office/drawing/2014/main" id="{48738046-82EE-4563-3C5D-9F8377C47ACA}"/>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BB1C4AFE-6F80-C561-251A-FC5E7165034B}"/>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09920C01-2CDB-20F3-B636-FF067418E720}"/>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9990060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oofdstukslide 2">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28C50E3-30E0-578B-06D1-F44116DB10E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6421892" y="1787410"/>
            <a:ext cx="5204806" cy="3283200"/>
          </a:xfrm>
          <a:prstGeom prst="rect">
            <a:avLst/>
          </a:prstGeom>
        </p:spPr>
      </p:pic>
      <p:pic>
        <p:nvPicPr>
          <p:cNvPr id="6" name="Graphic 5">
            <a:extLst>
              <a:ext uri="{FF2B5EF4-FFF2-40B4-BE49-F238E27FC236}">
                <a16:creationId xmlns:a16="http://schemas.microsoft.com/office/drawing/2014/main" id="{7063A626-3A96-7011-342D-0DD4422CFE67}"/>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r="23526"/>
          <a:stretch/>
        </p:blipFill>
        <p:spPr>
          <a:xfrm rot="5400000">
            <a:off x="8340234" y="3693405"/>
            <a:ext cx="1431956" cy="4897237"/>
          </a:xfrm>
          <a:prstGeom prst="rect">
            <a:avLst/>
          </a:prstGeom>
        </p:spPr>
      </p:pic>
      <p:pic>
        <p:nvPicPr>
          <p:cNvPr id="10" name="Graphic 9">
            <a:extLst>
              <a:ext uri="{FF2B5EF4-FFF2-40B4-BE49-F238E27FC236}">
                <a16:creationId xmlns:a16="http://schemas.microsoft.com/office/drawing/2014/main" id="{B5D436B6-1FD6-9F4B-F52D-042A47AC1CBE}"/>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r="23396"/>
          <a:stretch/>
        </p:blipFill>
        <p:spPr>
          <a:xfrm rot="16200000">
            <a:off x="8317808" y="-1734057"/>
            <a:ext cx="1427412" cy="4895522"/>
          </a:xfrm>
          <a:prstGeom prst="rect">
            <a:avLst/>
          </a:prstGeom>
        </p:spPr>
      </p:pic>
      <p:sp>
        <p:nvSpPr>
          <p:cNvPr id="8" name="Picture Placeholder 7">
            <a:extLst>
              <a:ext uri="{FF2B5EF4-FFF2-40B4-BE49-F238E27FC236}">
                <a16:creationId xmlns:a16="http://schemas.microsoft.com/office/drawing/2014/main" id="{89DD749A-EF56-0681-080F-05B6E605702D}"/>
              </a:ext>
            </a:extLst>
          </p:cNvPr>
          <p:cNvSpPr>
            <a:spLocks noGrp="1"/>
          </p:cNvSpPr>
          <p:nvPr>
            <p:ph type="pic" sz="quarter" idx="11" hasCustomPrompt="1"/>
          </p:nvPr>
        </p:nvSpPr>
        <p:spPr>
          <a:xfrm>
            <a:off x="6421892" y="1787389"/>
            <a:ext cx="5219245" cy="3283200"/>
          </a:xfrm>
          <a:custGeom>
            <a:avLst/>
            <a:gdLst>
              <a:gd name="connsiteX0" fmla="*/ 104944 w 6019800"/>
              <a:gd name="connsiteY0" fmla="*/ 0 h 3786819"/>
              <a:gd name="connsiteX1" fmla="*/ 5914856 w 6019800"/>
              <a:gd name="connsiteY1" fmla="*/ 0 h 3786819"/>
              <a:gd name="connsiteX2" fmla="*/ 5958650 w 6019800"/>
              <a:gd name="connsiteY2" fmla="*/ 170319 h 3786819"/>
              <a:gd name="connsiteX3" fmla="*/ 6019800 w 6019800"/>
              <a:gd name="connsiteY3" fmla="*/ 776919 h 3786819"/>
              <a:gd name="connsiteX4" fmla="*/ 3009900 w 6019800"/>
              <a:gd name="connsiteY4" fmla="*/ 3786819 h 3786819"/>
              <a:gd name="connsiteX5" fmla="*/ 0 w 6019800"/>
              <a:gd name="connsiteY5" fmla="*/ 776919 h 3786819"/>
              <a:gd name="connsiteX6" fmla="*/ 61151 w 6019800"/>
              <a:gd name="connsiteY6" fmla="*/ 170319 h 378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19800" h="3786819">
                <a:moveTo>
                  <a:pt x="104944" y="0"/>
                </a:moveTo>
                <a:lnTo>
                  <a:pt x="5914856" y="0"/>
                </a:lnTo>
                <a:lnTo>
                  <a:pt x="5958650" y="170319"/>
                </a:lnTo>
                <a:cubicBezTo>
                  <a:pt x="5998744" y="366256"/>
                  <a:pt x="6019800" y="569129"/>
                  <a:pt x="6019800" y="776919"/>
                </a:cubicBezTo>
                <a:cubicBezTo>
                  <a:pt x="6019800" y="2439241"/>
                  <a:pt x="4672222" y="3786819"/>
                  <a:pt x="3009900" y="3786819"/>
                </a:cubicBezTo>
                <a:cubicBezTo>
                  <a:pt x="1347578" y="3786819"/>
                  <a:pt x="0" y="2439241"/>
                  <a:pt x="0" y="776919"/>
                </a:cubicBezTo>
                <a:cubicBezTo>
                  <a:pt x="0" y="569129"/>
                  <a:pt x="21056" y="366256"/>
                  <a:pt x="61151" y="170319"/>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3" name="Date Placeholder 2">
            <a:extLst>
              <a:ext uri="{FF2B5EF4-FFF2-40B4-BE49-F238E27FC236}">
                <a16:creationId xmlns:a16="http://schemas.microsoft.com/office/drawing/2014/main" id="{548501B4-8662-315C-12F6-DD444D0A3D12}"/>
              </a:ext>
            </a:extLst>
          </p:cNvPr>
          <p:cNvSpPr>
            <a:spLocks noGrp="1"/>
          </p:cNvSpPr>
          <p:nvPr>
            <p:ph type="dt" sz="half" idx="12"/>
          </p:nvPr>
        </p:nvSpPr>
        <p:spPr/>
        <p:txBody>
          <a:bodyPr/>
          <a:lstStyle/>
          <a:p>
            <a:fld id="{229E6737-1C28-472F-9E2A-5FCFBD3FC7B6}" type="datetime4">
              <a:rPr lang="en-US" smtClean="0"/>
              <a:t>November 13, 2025</a:t>
            </a:fld>
            <a:endParaRPr lang="en-BE"/>
          </a:p>
        </p:txBody>
      </p:sp>
      <p:sp>
        <p:nvSpPr>
          <p:cNvPr id="5" name="Footer Placeholder 4">
            <a:extLst>
              <a:ext uri="{FF2B5EF4-FFF2-40B4-BE49-F238E27FC236}">
                <a16:creationId xmlns:a16="http://schemas.microsoft.com/office/drawing/2014/main" id="{843437BB-3B68-3295-D2FC-3233649D951A}"/>
              </a:ext>
            </a:extLst>
          </p:cNvPr>
          <p:cNvSpPr>
            <a:spLocks noGrp="1"/>
          </p:cNvSpPr>
          <p:nvPr>
            <p:ph type="ftr" sz="quarter" idx="13"/>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FBCEF97D-428F-5DC6-799A-CDF44C71EB86}"/>
              </a:ext>
            </a:extLst>
          </p:cNvPr>
          <p:cNvSpPr>
            <a:spLocks noGrp="1"/>
          </p:cNvSpPr>
          <p:nvPr>
            <p:ph type="sldNum" sz="quarter" idx="14"/>
          </p:nvPr>
        </p:nvSpPr>
        <p:spPr/>
        <p:txBody>
          <a:bodyPr/>
          <a:lstStyle/>
          <a:p>
            <a:fld id="{8B70248A-FD0F-534C-919E-E8EB9B0FC062}" type="slidenum">
              <a:rPr lang="en-BE" smtClean="0"/>
              <a:pPr/>
              <a:t>‹#›</a:t>
            </a:fld>
            <a:endParaRPr lang="en-BE"/>
          </a:p>
        </p:txBody>
      </p:sp>
      <p:sp>
        <p:nvSpPr>
          <p:cNvPr id="7" name="Text Placeholder 3">
            <a:extLst>
              <a:ext uri="{FF2B5EF4-FFF2-40B4-BE49-F238E27FC236}">
                <a16:creationId xmlns:a16="http://schemas.microsoft.com/office/drawing/2014/main" id="{7B237C78-D1A1-E2DF-4F97-E73DA3A039FC}"/>
              </a:ext>
            </a:extLst>
          </p:cNvPr>
          <p:cNvSpPr>
            <a:spLocks noGrp="1"/>
          </p:cNvSpPr>
          <p:nvPr>
            <p:ph type="body" sz="quarter" idx="10" hasCustomPrompt="1"/>
          </p:nvPr>
        </p:nvSpPr>
        <p:spPr>
          <a:xfrm>
            <a:off x="515935" y="2457450"/>
            <a:ext cx="5580065"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bg1"/>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9" name="Title 5">
            <a:extLst>
              <a:ext uri="{FF2B5EF4-FFF2-40B4-BE49-F238E27FC236}">
                <a16:creationId xmlns:a16="http://schemas.microsoft.com/office/drawing/2014/main" id="{E1A21EC6-3CE0-1BFB-9955-E64E981EC413}"/>
              </a:ext>
            </a:extLst>
          </p:cNvPr>
          <p:cNvSpPr>
            <a:spLocks noGrp="1"/>
          </p:cNvSpPr>
          <p:nvPr>
            <p:ph type="title" hasCustomPrompt="1"/>
          </p:nvPr>
        </p:nvSpPr>
        <p:spPr>
          <a:xfrm>
            <a:off x="515935" y="2982003"/>
            <a:ext cx="5580065" cy="1588127"/>
          </a:xfrm>
          <a:prstGeom prst="rect">
            <a:avLst/>
          </a:prstGeom>
        </p:spPr>
        <p:txBody>
          <a:bodyPr lIns="0" rIns="0" anchor="t">
            <a:normAutofit/>
          </a:bodyPr>
          <a:lstStyle>
            <a:lvl1pPr>
              <a:defRPr sz="5400" b="0">
                <a:solidFill>
                  <a:schemeClr val="bg1"/>
                </a:solidFill>
              </a:defRPr>
            </a:lvl1pPr>
          </a:lstStyle>
          <a:p>
            <a:r>
              <a:rPr lang="en-GB" err="1"/>
              <a:t>Hoofdstuk</a:t>
            </a:r>
            <a:r>
              <a:rPr lang="en-GB"/>
              <a:t> - </a:t>
            </a:r>
            <a:r>
              <a:rPr lang="en-GB" err="1"/>
              <a:t>Titel</a:t>
            </a:r>
            <a:endParaRPr lang="en-BE"/>
          </a:p>
        </p:txBody>
      </p:sp>
      <p:grpSp>
        <p:nvGrpSpPr>
          <p:cNvPr id="11" name="Graphic 10">
            <a:extLst>
              <a:ext uri="{FF2B5EF4-FFF2-40B4-BE49-F238E27FC236}">
                <a16:creationId xmlns:a16="http://schemas.microsoft.com/office/drawing/2014/main" id="{3B76C253-628F-9553-A266-8DAA5077A6D2}"/>
              </a:ext>
            </a:extLst>
          </p:cNvPr>
          <p:cNvGrpSpPr/>
          <p:nvPr userDrawn="1"/>
        </p:nvGrpSpPr>
        <p:grpSpPr>
          <a:xfrm>
            <a:off x="515936" y="512763"/>
            <a:ext cx="2144749" cy="508682"/>
            <a:chOff x="419100" y="2082800"/>
            <a:chExt cx="7770288" cy="1842923"/>
          </a:xfrm>
          <a:solidFill>
            <a:schemeClr val="bg1"/>
          </a:solidFill>
        </p:grpSpPr>
        <p:sp>
          <p:nvSpPr>
            <p:cNvPr id="12" name="Freeform 11">
              <a:extLst>
                <a:ext uri="{FF2B5EF4-FFF2-40B4-BE49-F238E27FC236}">
                  <a16:creationId xmlns:a16="http://schemas.microsoft.com/office/drawing/2014/main" id="{E95BCF7D-B453-828F-9892-9AC16F22C592}"/>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6E8AA942-14AE-2ADC-8D2C-9EEDD7F38A96}"/>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BF277AE3-CC3C-423E-3373-358243371208}"/>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4040916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F318506-1681-83B9-A6FC-0F33D2864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Media Placeholder 2">
            <a:extLst>
              <a:ext uri="{FF2B5EF4-FFF2-40B4-BE49-F238E27FC236}">
                <a16:creationId xmlns:a16="http://schemas.microsoft.com/office/drawing/2014/main" id="{F3454101-EAFC-EFD7-FDCD-06EFD0129F8E}"/>
              </a:ext>
            </a:extLst>
          </p:cNvPr>
          <p:cNvSpPr>
            <a:spLocks noGrp="1"/>
          </p:cNvSpPr>
          <p:nvPr>
            <p:ph type="media" sz="quarter" idx="22"/>
          </p:nvPr>
        </p:nvSpPr>
        <p:spPr>
          <a:xfrm>
            <a:off x="515938" y="512765"/>
            <a:ext cx="11160124" cy="5832473"/>
          </a:xfrm>
          <a:prstGeom prst="rect">
            <a:avLst/>
          </a:prstGeom>
          <a:solidFill>
            <a:schemeClr val="bg1">
              <a:lumMod val="95000"/>
            </a:schemeClr>
          </a:solidFill>
        </p:spPr>
        <p:txBody>
          <a:bodyPr anchor="ctr">
            <a:normAutofit/>
          </a:bodyPr>
          <a:lstStyle>
            <a:lvl1pPr algn="ctr">
              <a:defRPr sz="2400" b="0">
                <a:solidFill>
                  <a:schemeClr val="tx1"/>
                </a:solidFill>
                <a:highlight>
                  <a:srgbClr val="FFFF00"/>
                </a:highlight>
              </a:defRPr>
            </a:lvl1pPr>
          </a:lstStyle>
          <a:p>
            <a:endParaRPr lang="en-BE"/>
          </a:p>
        </p:txBody>
      </p:sp>
      <p:sp>
        <p:nvSpPr>
          <p:cNvPr id="2" name="Date Placeholder 1">
            <a:extLst>
              <a:ext uri="{FF2B5EF4-FFF2-40B4-BE49-F238E27FC236}">
                <a16:creationId xmlns:a16="http://schemas.microsoft.com/office/drawing/2014/main" id="{8D727BB2-CDEB-BCE3-4545-60091C334A16}"/>
              </a:ext>
            </a:extLst>
          </p:cNvPr>
          <p:cNvSpPr>
            <a:spLocks noGrp="1"/>
          </p:cNvSpPr>
          <p:nvPr>
            <p:ph type="dt" sz="half" idx="23"/>
          </p:nvPr>
        </p:nvSpPr>
        <p:spPr/>
        <p:txBody>
          <a:bodyPr/>
          <a:lstStyle/>
          <a:p>
            <a:fld id="{0316B8EE-66A0-4D2A-AF45-1EE4BCF5CEB4}" type="datetime4">
              <a:rPr lang="en-US" smtClean="0"/>
              <a:t>November 13, 2025</a:t>
            </a:fld>
            <a:endParaRPr lang="en-BE"/>
          </a:p>
        </p:txBody>
      </p:sp>
      <p:sp>
        <p:nvSpPr>
          <p:cNvPr id="5" name="Footer Placeholder 4">
            <a:extLst>
              <a:ext uri="{FF2B5EF4-FFF2-40B4-BE49-F238E27FC236}">
                <a16:creationId xmlns:a16="http://schemas.microsoft.com/office/drawing/2014/main" id="{47BA0061-A474-21E4-E88A-9A310BC690BB}"/>
              </a:ext>
            </a:extLst>
          </p:cNvPr>
          <p:cNvSpPr>
            <a:spLocks noGrp="1"/>
          </p:cNvSpPr>
          <p:nvPr>
            <p:ph type="ftr" sz="quarter" idx="24"/>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B6EA4DD7-4355-9D81-A622-CE0A954EF3FE}"/>
              </a:ext>
            </a:extLst>
          </p:cNvPr>
          <p:cNvSpPr>
            <a:spLocks noGrp="1"/>
          </p:cNvSpPr>
          <p:nvPr>
            <p:ph type="sldNum" sz="quarter" idx="25"/>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40209557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slide 1">
    <p:bg>
      <p:bgPr>
        <a:solidFill>
          <a:schemeClr val="bg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9ADCDA6-D1C9-C76B-F94C-15A3EF19FF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6327"/>
            <a:ext cx="12192000" cy="6765346"/>
          </a:xfrm>
          <a:prstGeom prst="rect">
            <a:avLst/>
          </a:prstGeom>
        </p:spPr>
      </p:pic>
      <p:sp>
        <p:nvSpPr>
          <p:cNvPr id="13" name="Date Placeholder 12">
            <a:extLst>
              <a:ext uri="{FF2B5EF4-FFF2-40B4-BE49-F238E27FC236}">
                <a16:creationId xmlns:a16="http://schemas.microsoft.com/office/drawing/2014/main" id="{88546941-5005-BA93-92D7-7B50688672EB}"/>
              </a:ext>
            </a:extLst>
          </p:cNvPr>
          <p:cNvSpPr>
            <a:spLocks noGrp="1"/>
          </p:cNvSpPr>
          <p:nvPr>
            <p:ph type="dt" sz="half" idx="24"/>
          </p:nvPr>
        </p:nvSpPr>
        <p:spPr/>
        <p:txBody>
          <a:bodyPr/>
          <a:lstStyle/>
          <a:p>
            <a:fld id="{C80AFBC7-764D-4682-96CF-0C8AF7946CF9}" type="datetime4">
              <a:rPr lang="en-US" smtClean="0"/>
              <a:t>November 13, 2025</a:t>
            </a:fld>
            <a:endParaRPr lang="en-BE"/>
          </a:p>
        </p:txBody>
      </p:sp>
      <p:sp>
        <p:nvSpPr>
          <p:cNvPr id="14" name="Footer Placeholder 13">
            <a:extLst>
              <a:ext uri="{FF2B5EF4-FFF2-40B4-BE49-F238E27FC236}">
                <a16:creationId xmlns:a16="http://schemas.microsoft.com/office/drawing/2014/main" id="{CCE070A3-C728-9241-E374-67AADE4C1B01}"/>
              </a:ext>
            </a:extLst>
          </p:cNvPr>
          <p:cNvSpPr>
            <a:spLocks noGrp="1"/>
          </p:cNvSpPr>
          <p:nvPr>
            <p:ph type="ftr" sz="quarter" idx="25"/>
          </p:nvPr>
        </p:nvSpPr>
        <p:spPr/>
        <p:txBody>
          <a:bodyPr/>
          <a:lstStyle/>
          <a:p>
            <a:r>
              <a:rPr lang="en-GB"/>
              <a:t>Voettekst</a:t>
            </a:r>
            <a:endParaRPr lang="en-BE"/>
          </a:p>
        </p:txBody>
      </p:sp>
      <p:sp>
        <p:nvSpPr>
          <p:cNvPr id="15" name="Slide Number Placeholder 14">
            <a:extLst>
              <a:ext uri="{FF2B5EF4-FFF2-40B4-BE49-F238E27FC236}">
                <a16:creationId xmlns:a16="http://schemas.microsoft.com/office/drawing/2014/main" id="{FF10D53C-20CB-6AC9-BE02-71C566004AE7}"/>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2" name="Title 5">
            <a:extLst>
              <a:ext uri="{FF2B5EF4-FFF2-40B4-BE49-F238E27FC236}">
                <a16:creationId xmlns:a16="http://schemas.microsoft.com/office/drawing/2014/main" id="{3F845A7B-EDB6-5BBA-1A79-D81135E80F90}"/>
              </a:ext>
            </a:extLst>
          </p:cNvPr>
          <p:cNvSpPr>
            <a:spLocks noGrp="1"/>
          </p:cNvSpPr>
          <p:nvPr>
            <p:ph type="title" hasCustomPrompt="1"/>
          </p:nvPr>
        </p:nvSpPr>
        <p:spPr>
          <a:xfrm>
            <a:off x="2227388" y="2286800"/>
            <a:ext cx="7737223" cy="2211375"/>
          </a:xfrm>
          <a:prstGeom prst="rect">
            <a:avLst/>
          </a:prstGeom>
        </p:spPr>
        <p:txBody>
          <a:bodyPr wrap="square" lIns="0" anchor="b">
            <a:spAutoFit/>
          </a:bodyPr>
          <a:lstStyle>
            <a:lvl1pPr algn="ct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4" name="Text Placeholder 3">
            <a:extLst>
              <a:ext uri="{FF2B5EF4-FFF2-40B4-BE49-F238E27FC236}">
                <a16:creationId xmlns:a16="http://schemas.microsoft.com/office/drawing/2014/main" id="{A8AA938B-2B1B-5A56-0CE7-EA9689DD7FEF}"/>
              </a:ext>
            </a:extLst>
          </p:cNvPr>
          <p:cNvSpPr>
            <a:spLocks noGrp="1"/>
          </p:cNvSpPr>
          <p:nvPr>
            <p:ph type="body" sz="quarter" idx="23" hasCustomPrompt="1"/>
          </p:nvPr>
        </p:nvSpPr>
        <p:spPr>
          <a:xfrm>
            <a:off x="5345016" y="4677072"/>
            <a:ext cx="1501982" cy="347329"/>
          </a:xfrm>
          <a:prstGeom prst="roundRect">
            <a:avLst/>
          </a:prstGeom>
          <a:solidFill>
            <a:schemeClr val="tx2"/>
          </a:solidFill>
        </p:spPr>
        <p:txBody>
          <a:bodyPr wrap="none">
            <a:spAutoFit/>
          </a:bodyPr>
          <a:lstStyle>
            <a:lvl1pPr algn="ctr">
              <a:defRPr sz="1600">
                <a:solidFill>
                  <a:schemeClr val="bg1"/>
                </a:solidFill>
              </a:defRPr>
            </a:lvl1pPr>
          </a:lstStyle>
          <a:p>
            <a:pPr lvl="0"/>
            <a:r>
              <a:rPr lang="en-GB"/>
              <a:t>Lorem ipsum</a:t>
            </a:r>
            <a:endParaRPr lang="en-BE"/>
          </a:p>
        </p:txBody>
      </p:sp>
    </p:spTree>
    <p:extLst>
      <p:ext uri="{BB962C8B-B14F-4D97-AF65-F5344CB8AC3E}">
        <p14:creationId xmlns:p14="http://schemas.microsoft.com/office/powerpoint/2010/main" val="40747029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1E4541B-1975-03AA-64BE-EB3E63F419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35229" y="1021445"/>
            <a:ext cx="1121539" cy="900000"/>
          </a:xfrm>
          <a:prstGeom prst="rect">
            <a:avLst/>
          </a:prstGeom>
        </p:spPr>
      </p:pic>
      <p:sp>
        <p:nvSpPr>
          <p:cNvPr id="15" name="Date Placeholder 14">
            <a:extLst>
              <a:ext uri="{FF2B5EF4-FFF2-40B4-BE49-F238E27FC236}">
                <a16:creationId xmlns:a16="http://schemas.microsoft.com/office/drawing/2014/main" id="{5FF777E8-3B15-10D0-7BE6-6C1F774D737F}"/>
              </a:ext>
            </a:extLst>
          </p:cNvPr>
          <p:cNvSpPr>
            <a:spLocks noGrp="1"/>
          </p:cNvSpPr>
          <p:nvPr>
            <p:ph type="dt" sz="half" idx="24"/>
          </p:nvPr>
        </p:nvSpPr>
        <p:spPr/>
        <p:txBody>
          <a:bodyPr/>
          <a:lstStyle/>
          <a:p>
            <a:fld id="{7F8D715B-DD2B-44D4-9ACB-211E977DB2A0}" type="datetime4">
              <a:rPr lang="en-US" smtClean="0"/>
              <a:t>November 13, 2025</a:t>
            </a:fld>
            <a:endParaRPr lang="en-BE"/>
          </a:p>
        </p:txBody>
      </p:sp>
      <p:sp>
        <p:nvSpPr>
          <p:cNvPr id="16" name="Footer Placeholder 15">
            <a:extLst>
              <a:ext uri="{FF2B5EF4-FFF2-40B4-BE49-F238E27FC236}">
                <a16:creationId xmlns:a16="http://schemas.microsoft.com/office/drawing/2014/main" id="{2C993B2F-307D-459F-D620-B7F32D116909}"/>
              </a:ext>
            </a:extLst>
          </p:cNvPr>
          <p:cNvSpPr>
            <a:spLocks noGrp="1"/>
          </p:cNvSpPr>
          <p:nvPr>
            <p:ph type="ftr" sz="quarter" idx="25"/>
          </p:nvPr>
        </p:nvSpPr>
        <p:spPr/>
        <p:txBody>
          <a:bodyPr/>
          <a:lstStyle/>
          <a:p>
            <a:r>
              <a:rPr lang="en-GB"/>
              <a:t>Voettekst</a:t>
            </a:r>
            <a:endParaRPr lang="en-BE"/>
          </a:p>
        </p:txBody>
      </p:sp>
      <p:sp>
        <p:nvSpPr>
          <p:cNvPr id="17" name="Slide Number Placeholder 16">
            <a:extLst>
              <a:ext uri="{FF2B5EF4-FFF2-40B4-BE49-F238E27FC236}">
                <a16:creationId xmlns:a16="http://schemas.microsoft.com/office/drawing/2014/main" id="{3AAEE3FD-B91F-E75D-6222-27A954435AE6}"/>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6" name="Title 5">
            <a:extLst>
              <a:ext uri="{FF2B5EF4-FFF2-40B4-BE49-F238E27FC236}">
                <a16:creationId xmlns:a16="http://schemas.microsoft.com/office/drawing/2014/main" id="{9355887D-756F-F868-3DF0-03CF47DF58CD}"/>
              </a:ext>
            </a:extLst>
          </p:cNvPr>
          <p:cNvSpPr>
            <a:spLocks noGrp="1"/>
          </p:cNvSpPr>
          <p:nvPr>
            <p:ph type="title" hasCustomPrompt="1"/>
          </p:nvPr>
        </p:nvSpPr>
        <p:spPr>
          <a:xfrm>
            <a:off x="2227388" y="2997998"/>
            <a:ext cx="7737223" cy="2211375"/>
          </a:xfrm>
          <a:prstGeom prst="rect">
            <a:avLst/>
          </a:prstGeom>
        </p:spPr>
        <p:txBody>
          <a:bodyPr wrap="square" lIns="0" anchor="t">
            <a:spAutoFit/>
          </a:bodyPr>
          <a:lstStyle>
            <a:lvl1pPr algn="ct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7" name="Text Placeholder 5">
            <a:extLst>
              <a:ext uri="{FF2B5EF4-FFF2-40B4-BE49-F238E27FC236}">
                <a16:creationId xmlns:a16="http://schemas.microsoft.com/office/drawing/2014/main" id="{1868A457-A7E9-09CE-7AEF-67371853D26C}"/>
              </a:ext>
            </a:extLst>
          </p:cNvPr>
          <p:cNvSpPr>
            <a:spLocks noGrp="1"/>
          </p:cNvSpPr>
          <p:nvPr>
            <p:ph type="body" sz="quarter" idx="27" hasCustomPrompt="1"/>
          </p:nvPr>
        </p:nvSpPr>
        <p:spPr>
          <a:xfrm>
            <a:off x="2227388" y="2457450"/>
            <a:ext cx="7737223" cy="313932"/>
          </a:xfrm>
          <a:prstGeom prst="rect">
            <a:avLst/>
          </a:prstGeom>
        </p:spPr>
        <p:txBody>
          <a:bodyPr wrap="square" lIns="0" rIns="0" anchor="b">
            <a:spAutoFit/>
          </a:bodyPr>
          <a:lstStyle>
            <a:lvl1pPr algn="ctr">
              <a:defRPr sz="1600" b="0" i="1">
                <a:solidFill>
                  <a:schemeClr val="bg1"/>
                </a:solidFill>
              </a:defRPr>
            </a:lvl1pPr>
          </a:lstStyle>
          <a:p>
            <a:pPr lvl="0"/>
            <a:r>
              <a:rPr lang="nl-NL" noProof="0"/>
              <a:t>- </a:t>
            </a:r>
            <a:r>
              <a:rPr lang="nl-NL" noProof="0" err="1"/>
              <a:t>Lorem</a:t>
            </a:r>
            <a:r>
              <a:rPr lang="nl-NL" noProof="0"/>
              <a:t> </a:t>
            </a:r>
            <a:r>
              <a:rPr lang="nl-NL" noProof="0" err="1"/>
              <a:t>ipsum</a:t>
            </a:r>
            <a:endParaRPr lang="nl-NL" noProof="0"/>
          </a:p>
        </p:txBody>
      </p:sp>
    </p:spTree>
    <p:extLst>
      <p:ext uri="{BB962C8B-B14F-4D97-AF65-F5344CB8AC3E}">
        <p14:creationId xmlns:p14="http://schemas.microsoft.com/office/powerpoint/2010/main" val="37764559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slide 3">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163841E5-F71C-A65C-0467-85C1386F5CC9}"/>
              </a:ext>
            </a:extLst>
          </p:cNvPr>
          <p:cNvPicPr>
            <a:picLocks/>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11493"/>
          <a:stretch>
            <a:fillRect/>
          </a:stretch>
        </p:blipFill>
        <p:spPr>
          <a:xfrm rot="16200000">
            <a:off x="6033971" y="1222092"/>
            <a:ext cx="7902247" cy="4413812"/>
          </a:xfrm>
          <a:custGeom>
            <a:avLst/>
            <a:gdLst>
              <a:gd name="connsiteX0" fmla="*/ 7902247 w 7902247"/>
              <a:gd name="connsiteY0" fmla="*/ 0 h 4413812"/>
              <a:gd name="connsiteX1" fmla="*/ 7902247 w 7902247"/>
              <a:gd name="connsiteY1" fmla="*/ 324412 h 4413812"/>
              <a:gd name="connsiteX2" fmla="*/ 7380122 w 7902247"/>
              <a:gd name="connsiteY2" fmla="*/ 324412 h 4413812"/>
              <a:gd name="connsiteX3" fmla="*/ 7380122 w 7902247"/>
              <a:gd name="connsiteY3" fmla="*/ 4413812 h 4413812"/>
              <a:gd name="connsiteX4" fmla="*/ 522122 w 7902247"/>
              <a:gd name="connsiteY4" fmla="*/ 4413812 h 4413812"/>
              <a:gd name="connsiteX5" fmla="*/ 522122 w 7902247"/>
              <a:gd name="connsiteY5" fmla="*/ 324412 h 4413812"/>
              <a:gd name="connsiteX6" fmla="*/ 0 w 7902247"/>
              <a:gd name="connsiteY6" fmla="*/ 324412 h 4413812"/>
              <a:gd name="connsiteX7" fmla="*/ 0 w 7902247"/>
              <a:gd name="connsiteY7" fmla="*/ 0 h 441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02247" h="4413812">
                <a:moveTo>
                  <a:pt x="7902247" y="0"/>
                </a:moveTo>
                <a:lnTo>
                  <a:pt x="7902247" y="324412"/>
                </a:lnTo>
                <a:lnTo>
                  <a:pt x="7380122" y="324412"/>
                </a:lnTo>
                <a:lnTo>
                  <a:pt x="7380122" y="4413812"/>
                </a:lnTo>
                <a:lnTo>
                  <a:pt x="522122" y="4413812"/>
                </a:lnTo>
                <a:lnTo>
                  <a:pt x="522122" y="324412"/>
                </a:lnTo>
                <a:lnTo>
                  <a:pt x="0" y="324412"/>
                </a:lnTo>
                <a:lnTo>
                  <a:pt x="0" y="0"/>
                </a:lnTo>
                <a:close/>
              </a:path>
            </a:pathLst>
          </a:custGeom>
        </p:spPr>
      </p:pic>
      <p:sp>
        <p:nvSpPr>
          <p:cNvPr id="9" name="Picture Placeholder 8">
            <a:extLst>
              <a:ext uri="{FF2B5EF4-FFF2-40B4-BE49-F238E27FC236}">
                <a16:creationId xmlns:a16="http://schemas.microsoft.com/office/drawing/2014/main" id="{FE738BC7-B428-AE45-0402-7B49BF218563}"/>
              </a:ext>
            </a:extLst>
          </p:cNvPr>
          <p:cNvSpPr>
            <a:spLocks noGrp="1"/>
          </p:cNvSpPr>
          <p:nvPr>
            <p:ph type="pic" sz="quarter" idx="13"/>
          </p:nvPr>
        </p:nvSpPr>
        <p:spPr>
          <a:xfrm>
            <a:off x="7766611" y="0"/>
            <a:ext cx="4445703" cy="6858000"/>
          </a:xfrm>
          <a:custGeom>
            <a:avLst/>
            <a:gdLst>
              <a:gd name="connsiteX0" fmla="*/ 2020057 w 4445703"/>
              <a:gd name="connsiteY0" fmla="*/ 0 h 6858000"/>
              <a:gd name="connsiteX1" fmla="*/ 4445703 w 4445703"/>
              <a:gd name="connsiteY1" fmla="*/ 0 h 6858000"/>
              <a:gd name="connsiteX2" fmla="*/ 4445703 w 4445703"/>
              <a:gd name="connsiteY2" fmla="*/ 6858000 h 6858000"/>
              <a:gd name="connsiteX3" fmla="*/ 2020058 w 4445703"/>
              <a:gd name="connsiteY3" fmla="*/ 6858000 h 6858000"/>
              <a:gd name="connsiteX4" fmla="*/ 1729246 w 4445703"/>
              <a:gd name="connsiteY4" fmla="*/ 6681327 h 6858000"/>
              <a:gd name="connsiteX5" fmla="*/ 0 w 4445703"/>
              <a:gd name="connsiteY5" fmla="*/ 3429000 h 6858000"/>
              <a:gd name="connsiteX6" fmla="*/ 1729246 w 4445703"/>
              <a:gd name="connsiteY6" fmla="*/ 176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5703" h="6858000">
                <a:moveTo>
                  <a:pt x="2020057" y="0"/>
                </a:moveTo>
                <a:lnTo>
                  <a:pt x="4445703" y="0"/>
                </a:lnTo>
                <a:lnTo>
                  <a:pt x="4445703" y="6858000"/>
                </a:lnTo>
                <a:lnTo>
                  <a:pt x="2020058" y="6858000"/>
                </a:lnTo>
                <a:lnTo>
                  <a:pt x="1729246" y="6681327"/>
                </a:lnTo>
                <a:cubicBezTo>
                  <a:pt x="685941" y="5976483"/>
                  <a:pt x="0" y="4782844"/>
                  <a:pt x="0" y="3429000"/>
                </a:cubicBezTo>
                <a:cubicBezTo>
                  <a:pt x="0" y="2075157"/>
                  <a:pt x="685941" y="881518"/>
                  <a:pt x="1729246" y="176673"/>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6" name="Title 5">
            <a:extLst>
              <a:ext uri="{FF2B5EF4-FFF2-40B4-BE49-F238E27FC236}">
                <a16:creationId xmlns:a16="http://schemas.microsoft.com/office/drawing/2014/main" id="{976B6D8C-68FE-8341-EFCA-D916B5F9710E}"/>
              </a:ext>
            </a:extLst>
          </p:cNvPr>
          <p:cNvSpPr>
            <a:spLocks noGrp="1"/>
          </p:cNvSpPr>
          <p:nvPr>
            <p:ph type="title" hasCustomPrompt="1"/>
          </p:nvPr>
        </p:nvSpPr>
        <p:spPr>
          <a:xfrm>
            <a:off x="515939" y="1519799"/>
            <a:ext cx="6521470" cy="2917722"/>
          </a:xfrm>
          <a:prstGeom prst="rect">
            <a:avLst/>
          </a:prstGeom>
        </p:spPr>
        <p:txBody>
          <a:bodyPr wrap="square" lIns="0" rIns="0" anchor="b">
            <a:spAutoFit/>
          </a:bodyPr>
          <a:lstStyle>
            <a:lvl1pP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2" name="Text Placeholder 5">
            <a:extLst>
              <a:ext uri="{FF2B5EF4-FFF2-40B4-BE49-F238E27FC236}">
                <a16:creationId xmlns:a16="http://schemas.microsoft.com/office/drawing/2014/main" id="{CA7A3037-54B7-5A6F-BAF7-44538A99940F}"/>
              </a:ext>
            </a:extLst>
          </p:cNvPr>
          <p:cNvSpPr>
            <a:spLocks noGrp="1"/>
          </p:cNvSpPr>
          <p:nvPr>
            <p:ph type="body" sz="quarter" idx="23" hasCustomPrompt="1"/>
          </p:nvPr>
        </p:nvSpPr>
        <p:spPr>
          <a:xfrm>
            <a:off x="515938" y="4610323"/>
            <a:ext cx="6521471" cy="313932"/>
          </a:xfrm>
          <a:prstGeom prst="rect">
            <a:avLst/>
          </a:prstGeom>
        </p:spPr>
        <p:txBody>
          <a:bodyPr wrap="square" lIns="0" rIns="0">
            <a:spAutoFit/>
          </a:bodyPr>
          <a:lstStyle>
            <a:lvl1pPr algn="l">
              <a:defRPr sz="1600" b="0" i="1">
                <a:solidFill>
                  <a:schemeClr val="tx2"/>
                </a:solidFill>
              </a:defRPr>
            </a:lvl1pPr>
          </a:lstStyle>
          <a:p>
            <a:pPr lvl="0"/>
            <a:r>
              <a:rPr lang="nl-NL" noProof="0"/>
              <a:t>- </a:t>
            </a:r>
            <a:r>
              <a:rPr lang="nl-NL" noProof="0" err="1"/>
              <a:t>Lorem</a:t>
            </a:r>
            <a:r>
              <a:rPr lang="nl-NL" noProof="0"/>
              <a:t> </a:t>
            </a:r>
            <a:r>
              <a:rPr lang="nl-NL" noProof="0" err="1"/>
              <a:t>ipsum</a:t>
            </a:r>
            <a:endParaRPr lang="nl-NL" noProof="0"/>
          </a:p>
        </p:txBody>
      </p:sp>
      <p:sp>
        <p:nvSpPr>
          <p:cNvPr id="33" name="Date Placeholder 32">
            <a:extLst>
              <a:ext uri="{FF2B5EF4-FFF2-40B4-BE49-F238E27FC236}">
                <a16:creationId xmlns:a16="http://schemas.microsoft.com/office/drawing/2014/main" id="{E6189C85-14E7-C9FC-35C7-61C92902C801}"/>
              </a:ext>
            </a:extLst>
          </p:cNvPr>
          <p:cNvSpPr>
            <a:spLocks noGrp="1"/>
          </p:cNvSpPr>
          <p:nvPr>
            <p:ph type="dt" sz="half" idx="24"/>
          </p:nvPr>
        </p:nvSpPr>
        <p:spPr/>
        <p:txBody>
          <a:bodyPr/>
          <a:lstStyle/>
          <a:p>
            <a:fld id="{B2BE8ABE-FDB1-4B95-A815-1C25EF26DC0C}" type="datetime4">
              <a:rPr lang="en-US" smtClean="0"/>
              <a:t>November 13, 2025</a:t>
            </a:fld>
            <a:endParaRPr lang="en-BE"/>
          </a:p>
        </p:txBody>
      </p:sp>
      <p:sp>
        <p:nvSpPr>
          <p:cNvPr id="34" name="Footer Placeholder 33">
            <a:extLst>
              <a:ext uri="{FF2B5EF4-FFF2-40B4-BE49-F238E27FC236}">
                <a16:creationId xmlns:a16="http://schemas.microsoft.com/office/drawing/2014/main" id="{BE48AB95-66C0-371F-0413-597CD017F7E2}"/>
              </a:ext>
            </a:extLst>
          </p:cNvPr>
          <p:cNvSpPr>
            <a:spLocks noGrp="1"/>
          </p:cNvSpPr>
          <p:nvPr>
            <p:ph type="ftr" sz="quarter" idx="25"/>
          </p:nvPr>
        </p:nvSpPr>
        <p:spPr/>
        <p:txBody>
          <a:bodyPr/>
          <a:lstStyle/>
          <a:p>
            <a:r>
              <a:rPr lang="en-GB"/>
              <a:t>Voettekst</a:t>
            </a:r>
            <a:endParaRPr lang="en-BE"/>
          </a:p>
        </p:txBody>
      </p:sp>
      <p:sp>
        <p:nvSpPr>
          <p:cNvPr id="35" name="Slide Number Placeholder 34">
            <a:extLst>
              <a:ext uri="{FF2B5EF4-FFF2-40B4-BE49-F238E27FC236}">
                <a16:creationId xmlns:a16="http://schemas.microsoft.com/office/drawing/2014/main" id="{1811AE42-7B23-7402-64C7-8C2B4CDD0BA1}"/>
              </a:ext>
            </a:extLst>
          </p:cNvPr>
          <p:cNvSpPr>
            <a:spLocks noGrp="1"/>
          </p:cNvSpPr>
          <p:nvPr>
            <p:ph type="sldNum" sz="quarter" idx="26"/>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8728922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Eind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DE57CD68-75B6-F13A-63EF-63468522221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a:fillRect/>
          </a:stretch>
        </p:blipFill>
        <p:spPr>
          <a:xfrm rot="10800000">
            <a:off x="4457698" y="8628"/>
            <a:ext cx="8839202" cy="5563497"/>
          </a:xfrm>
          <a:custGeom>
            <a:avLst/>
            <a:gdLst>
              <a:gd name="connsiteX0" fmla="*/ 8839202 w 8839202"/>
              <a:gd name="connsiteY0" fmla="*/ 5563497 h 5563497"/>
              <a:gd name="connsiteX1" fmla="*/ 1104900 w 8839202"/>
              <a:gd name="connsiteY1" fmla="*/ 5563497 h 5563497"/>
              <a:gd name="connsiteX2" fmla="*/ 1104900 w 8839202"/>
              <a:gd name="connsiteY2" fmla="*/ 619125 h 5563497"/>
              <a:gd name="connsiteX3" fmla="*/ 0 w 8839202"/>
              <a:gd name="connsiteY3" fmla="*/ 619125 h 5563497"/>
              <a:gd name="connsiteX4" fmla="*/ 0 w 8839202"/>
              <a:gd name="connsiteY4" fmla="*/ 0 h 5563497"/>
              <a:gd name="connsiteX5" fmla="*/ 8839202 w 8839202"/>
              <a:gd name="connsiteY5" fmla="*/ 0 h 55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39202" h="5563497">
                <a:moveTo>
                  <a:pt x="8839202" y="5563497"/>
                </a:moveTo>
                <a:lnTo>
                  <a:pt x="1104900" y="5563497"/>
                </a:lnTo>
                <a:lnTo>
                  <a:pt x="1104900" y="619125"/>
                </a:lnTo>
                <a:lnTo>
                  <a:pt x="0" y="619125"/>
                </a:lnTo>
                <a:lnTo>
                  <a:pt x="0" y="0"/>
                </a:lnTo>
                <a:lnTo>
                  <a:pt x="8839202" y="0"/>
                </a:lnTo>
                <a:close/>
              </a:path>
            </a:pathLst>
          </a:custGeom>
        </p:spPr>
      </p:pic>
      <p:sp>
        <p:nvSpPr>
          <p:cNvPr id="8" name="Picture Placeholder 13">
            <a:extLst>
              <a:ext uri="{FF2B5EF4-FFF2-40B4-BE49-F238E27FC236}">
                <a16:creationId xmlns:a16="http://schemas.microsoft.com/office/drawing/2014/main" id="{CC392A90-F02F-6724-7C36-F731DC3770DF}"/>
              </a:ext>
            </a:extLst>
          </p:cNvPr>
          <p:cNvSpPr>
            <a:spLocks noGrp="1"/>
          </p:cNvSpPr>
          <p:nvPr>
            <p:ph type="pic" sz="quarter" idx="15" hasCustomPrompt="1"/>
          </p:nvPr>
        </p:nvSpPr>
        <p:spPr>
          <a:xfrm>
            <a:off x="4457699" y="1085"/>
            <a:ext cx="7734301" cy="5572125"/>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5" name="Title 20">
            <a:extLst>
              <a:ext uri="{FF2B5EF4-FFF2-40B4-BE49-F238E27FC236}">
                <a16:creationId xmlns:a16="http://schemas.microsoft.com/office/drawing/2014/main" id="{CD48848F-FCE7-50A3-7025-7A4C33441862}"/>
              </a:ext>
            </a:extLst>
          </p:cNvPr>
          <p:cNvSpPr>
            <a:spLocks noGrp="1"/>
          </p:cNvSpPr>
          <p:nvPr>
            <p:ph type="title" hasCustomPrompt="1"/>
          </p:nvPr>
        </p:nvSpPr>
        <p:spPr>
          <a:xfrm>
            <a:off x="515938" y="3429000"/>
            <a:ext cx="4190533" cy="798680"/>
          </a:xfrm>
        </p:spPr>
        <p:txBody>
          <a:bodyPr wrap="square" lIns="0" rIns="0" anchor="b">
            <a:spAutoFit/>
          </a:bodyPr>
          <a:lstStyle>
            <a:lvl1pPr>
              <a:defRPr sz="5400" b="1">
                <a:solidFill>
                  <a:schemeClr val="tx2"/>
                </a:solidFill>
              </a:defRPr>
            </a:lvl1pPr>
          </a:lstStyle>
          <a:p>
            <a:r>
              <a:rPr lang="en-GB"/>
              <a:t>Thank you!</a:t>
            </a:r>
            <a:endParaRPr lang="en-BE"/>
          </a:p>
        </p:txBody>
      </p:sp>
      <p:sp>
        <p:nvSpPr>
          <p:cNvPr id="12" name="Date Placeholder 11">
            <a:extLst>
              <a:ext uri="{FF2B5EF4-FFF2-40B4-BE49-F238E27FC236}">
                <a16:creationId xmlns:a16="http://schemas.microsoft.com/office/drawing/2014/main" id="{7288C2A4-B0E2-3C19-29AE-FC770C9A1273}"/>
              </a:ext>
            </a:extLst>
          </p:cNvPr>
          <p:cNvSpPr>
            <a:spLocks noGrp="1"/>
          </p:cNvSpPr>
          <p:nvPr>
            <p:ph type="dt" sz="half" idx="16"/>
          </p:nvPr>
        </p:nvSpPr>
        <p:spPr/>
        <p:txBody>
          <a:bodyPr/>
          <a:lstStyle/>
          <a:p>
            <a:fld id="{61CE0209-A8C7-478F-AE71-C0DE1A68769A}" type="datetime4">
              <a:rPr lang="en-US" smtClean="0"/>
              <a:t>November 13, 2025</a:t>
            </a:fld>
            <a:endParaRPr lang="en-BE"/>
          </a:p>
        </p:txBody>
      </p:sp>
      <p:sp>
        <p:nvSpPr>
          <p:cNvPr id="13" name="Footer Placeholder 12">
            <a:extLst>
              <a:ext uri="{FF2B5EF4-FFF2-40B4-BE49-F238E27FC236}">
                <a16:creationId xmlns:a16="http://schemas.microsoft.com/office/drawing/2014/main" id="{5C97681C-148C-C73B-1BC7-050D5FA8427B}"/>
              </a:ext>
            </a:extLst>
          </p:cNvPr>
          <p:cNvSpPr>
            <a:spLocks noGrp="1"/>
          </p:cNvSpPr>
          <p:nvPr>
            <p:ph type="ftr" sz="quarter" idx="17"/>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4B7FF66-B68F-9F0D-D8D0-7E96B74C48FF}"/>
              </a:ext>
            </a:extLst>
          </p:cNvPr>
          <p:cNvSpPr>
            <a:spLocks noGrp="1"/>
          </p:cNvSpPr>
          <p:nvPr>
            <p:ph type="sldNum" sz="quarter" idx="18"/>
          </p:nvPr>
        </p:nvSpPr>
        <p:spPr/>
        <p:txBody>
          <a:bodyPr/>
          <a:lstStyle/>
          <a:p>
            <a:fld id="{8B70248A-FD0F-534C-919E-E8EB9B0FC062}" type="slidenum">
              <a:rPr lang="en-BE" smtClean="0"/>
              <a:pPr/>
              <a:t>‹#›</a:t>
            </a:fld>
            <a:endParaRPr lang="en-BE"/>
          </a:p>
        </p:txBody>
      </p:sp>
      <p:sp>
        <p:nvSpPr>
          <p:cNvPr id="4" name="Text Placeholder 3">
            <a:extLst>
              <a:ext uri="{FF2B5EF4-FFF2-40B4-BE49-F238E27FC236}">
                <a16:creationId xmlns:a16="http://schemas.microsoft.com/office/drawing/2014/main" id="{93E5697C-BC98-F04E-B5D3-5D7868FE6A62}"/>
              </a:ext>
            </a:extLst>
          </p:cNvPr>
          <p:cNvSpPr>
            <a:spLocks noGrp="1"/>
          </p:cNvSpPr>
          <p:nvPr>
            <p:ph type="body" sz="quarter" idx="11" hasCustomPrompt="1"/>
          </p:nvPr>
        </p:nvSpPr>
        <p:spPr>
          <a:xfrm>
            <a:off x="515938" y="4449360"/>
            <a:ext cx="4198872" cy="249299"/>
          </a:xfrm>
          <a:prstGeom prst="rect">
            <a:avLst/>
          </a:prstGeom>
        </p:spPr>
        <p:txBody>
          <a:bodyPr wrap="square" lIns="0" tIns="0" rIns="0" bIns="0" anchor="t">
            <a:spAutoFit/>
          </a:bodyPr>
          <a:lstStyle>
            <a:lvl1pPr marL="0" indent="0">
              <a:lnSpc>
                <a:spcPct val="120000"/>
              </a:lnSpc>
              <a:buFont typeface="Arial" panose="020B0604020202020204" pitchFamily="34" charset="0"/>
              <a:buNone/>
              <a:defRPr sz="1800" b="0" i="0">
                <a:solidFill>
                  <a:schemeClr val="bg1"/>
                </a:solidFill>
                <a:latin typeface="Century Gothic" panose="020B0502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Contact</a:t>
            </a:r>
          </a:p>
        </p:txBody>
      </p:sp>
      <p:grpSp>
        <p:nvGrpSpPr>
          <p:cNvPr id="3" name="Graphic 10">
            <a:extLst>
              <a:ext uri="{FF2B5EF4-FFF2-40B4-BE49-F238E27FC236}">
                <a16:creationId xmlns:a16="http://schemas.microsoft.com/office/drawing/2014/main" id="{44A32813-423B-8134-322B-5A2B5FDB1B21}"/>
              </a:ext>
            </a:extLst>
          </p:cNvPr>
          <p:cNvGrpSpPr/>
          <p:nvPr userDrawn="1"/>
        </p:nvGrpSpPr>
        <p:grpSpPr>
          <a:xfrm>
            <a:off x="515936" y="512763"/>
            <a:ext cx="2144749" cy="508682"/>
            <a:chOff x="419100" y="2082800"/>
            <a:chExt cx="7770288" cy="1842923"/>
          </a:xfrm>
          <a:solidFill>
            <a:schemeClr val="bg1"/>
          </a:solidFill>
        </p:grpSpPr>
        <p:sp>
          <p:nvSpPr>
            <p:cNvPr id="6" name="Freeform 5">
              <a:extLst>
                <a:ext uri="{FF2B5EF4-FFF2-40B4-BE49-F238E27FC236}">
                  <a16:creationId xmlns:a16="http://schemas.microsoft.com/office/drawing/2014/main" id="{4546B831-1E36-13F1-8868-74DD4DB04824}"/>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7" name="Freeform 6">
              <a:extLst>
                <a:ext uri="{FF2B5EF4-FFF2-40B4-BE49-F238E27FC236}">
                  <a16:creationId xmlns:a16="http://schemas.microsoft.com/office/drawing/2014/main" id="{D96986BD-C4EC-0405-339A-FFF18706B355}"/>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0" name="Freeform 9">
              <a:extLst>
                <a:ext uri="{FF2B5EF4-FFF2-40B4-BE49-F238E27FC236}">
                  <a16:creationId xmlns:a16="http://schemas.microsoft.com/office/drawing/2014/main" id="{0EE5414C-4FAC-4204-FE6E-42D8391EA72F}"/>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5969854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 0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294B1EA-C359-E80E-E512-45251D3176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138000" y="0"/>
            <a:ext cx="9054000" cy="6349229"/>
          </a:xfrm>
          <a:prstGeom prst="rect">
            <a:avLst/>
          </a:prstGeom>
        </p:spPr>
      </p:pic>
      <p:sp>
        <p:nvSpPr>
          <p:cNvPr id="4" name="Date Placeholder 3">
            <a:extLst>
              <a:ext uri="{FF2B5EF4-FFF2-40B4-BE49-F238E27FC236}">
                <a16:creationId xmlns:a16="http://schemas.microsoft.com/office/drawing/2014/main" id="{C293AEB6-A383-92D6-01E5-872534A72A03}"/>
              </a:ext>
            </a:extLst>
          </p:cNvPr>
          <p:cNvSpPr>
            <a:spLocks noGrp="1"/>
          </p:cNvSpPr>
          <p:nvPr>
            <p:ph type="dt" sz="half" idx="11"/>
          </p:nvPr>
        </p:nvSpPr>
        <p:spPr/>
        <p:txBody>
          <a:bodyPr/>
          <a:lstStyle/>
          <a:p>
            <a:fld id="{A235EE27-552D-4277-A769-DD08257557A6}" type="datetime4">
              <a:rPr lang="en-US" smtClean="0"/>
              <a:t>November 13, 2025</a:t>
            </a:fld>
            <a:endParaRPr lang="en-BE"/>
          </a:p>
        </p:txBody>
      </p:sp>
      <p:sp>
        <p:nvSpPr>
          <p:cNvPr id="6" name="Footer Placeholder 5">
            <a:extLst>
              <a:ext uri="{FF2B5EF4-FFF2-40B4-BE49-F238E27FC236}">
                <a16:creationId xmlns:a16="http://schemas.microsoft.com/office/drawing/2014/main" id="{8135C565-F191-4A65-6899-91BC417C5FAE}"/>
              </a:ext>
            </a:extLst>
          </p:cNvPr>
          <p:cNvSpPr>
            <a:spLocks noGrp="1"/>
          </p:cNvSpPr>
          <p:nvPr>
            <p:ph type="ftr" sz="quarter" idx="12"/>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CDCD1A3F-7B5E-E44D-1F76-D31283A60F68}"/>
              </a:ext>
            </a:extLst>
          </p:cNvPr>
          <p:cNvSpPr>
            <a:spLocks noGrp="1"/>
          </p:cNvSpPr>
          <p:nvPr>
            <p:ph type="sldNum" sz="quarter" idx="13"/>
          </p:nvPr>
        </p:nvSpPr>
        <p:spPr/>
        <p:txBody>
          <a:bodyPr/>
          <a:lstStyle/>
          <a:p>
            <a:fld id="{8B70248A-FD0F-534C-919E-E8EB9B0FC062}" type="slidenum">
              <a:rPr lang="en-BE" smtClean="0"/>
              <a:pPr/>
              <a:t>‹#›</a:t>
            </a:fld>
            <a:endParaRPr lang="en-BE"/>
          </a:p>
        </p:txBody>
      </p:sp>
      <p:sp>
        <p:nvSpPr>
          <p:cNvPr id="8" name="Title 8">
            <a:extLst>
              <a:ext uri="{FF2B5EF4-FFF2-40B4-BE49-F238E27FC236}">
                <a16:creationId xmlns:a16="http://schemas.microsoft.com/office/drawing/2014/main" id="{46B43D23-71AD-EACB-C04F-39C550A0C97E}"/>
              </a:ext>
            </a:extLst>
          </p:cNvPr>
          <p:cNvSpPr>
            <a:spLocks noGrp="1"/>
          </p:cNvSpPr>
          <p:nvPr>
            <p:ph type="title" hasCustomPrompt="1"/>
          </p:nvPr>
        </p:nvSpPr>
        <p:spPr>
          <a:xfrm>
            <a:off x="515938" y="2457450"/>
            <a:ext cx="11160123"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10" name="Text Placeholder 3">
            <a:extLst>
              <a:ext uri="{FF2B5EF4-FFF2-40B4-BE49-F238E27FC236}">
                <a16:creationId xmlns:a16="http://schemas.microsoft.com/office/drawing/2014/main" id="{745D4F25-4C23-E0DA-5C7A-D665FC991938}"/>
              </a:ext>
            </a:extLst>
          </p:cNvPr>
          <p:cNvSpPr>
            <a:spLocks noGrp="1"/>
          </p:cNvSpPr>
          <p:nvPr>
            <p:ph type="body" sz="quarter" idx="14" hasCustomPrompt="1"/>
          </p:nvPr>
        </p:nvSpPr>
        <p:spPr>
          <a:xfrm>
            <a:off x="515938" y="4045577"/>
            <a:ext cx="11160123"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2" name="Graphic 10">
            <a:extLst>
              <a:ext uri="{FF2B5EF4-FFF2-40B4-BE49-F238E27FC236}">
                <a16:creationId xmlns:a16="http://schemas.microsoft.com/office/drawing/2014/main" id="{301D1E9F-E6B2-B5D1-1827-D053386286BB}"/>
              </a:ext>
            </a:extLst>
          </p:cNvPr>
          <p:cNvGrpSpPr/>
          <p:nvPr userDrawn="1"/>
        </p:nvGrpSpPr>
        <p:grpSpPr>
          <a:xfrm>
            <a:off x="515936" y="512763"/>
            <a:ext cx="2144749" cy="508682"/>
            <a:chOff x="419100" y="2082800"/>
            <a:chExt cx="7770288" cy="1842923"/>
          </a:xfrm>
          <a:solidFill>
            <a:schemeClr val="bg2"/>
          </a:solidFill>
        </p:grpSpPr>
        <p:sp>
          <p:nvSpPr>
            <p:cNvPr id="9" name="Freeform 8">
              <a:extLst>
                <a:ext uri="{FF2B5EF4-FFF2-40B4-BE49-F238E27FC236}">
                  <a16:creationId xmlns:a16="http://schemas.microsoft.com/office/drawing/2014/main" id="{DE27AF2D-C6F7-243D-3C18-20E3BBEF16C4}"/>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65DCE53A-0262-D4D7-49A0-85D6C7AB042C}"/>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6DB6E514-5C22-7BC4-24A0-2203868D65DF}"/>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5156961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el 02">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27152836-84DD-00F4-8447-71E37A384EA8}"/>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805340" y="0"/>
            <a:ext cx="2895599" cy="6857999"/>
          </a:xfrm>
          <a:prstGeom prst="rect">
            <a:avLst/>
          </a:prstGeom>
        </p:spPr>
      </p:pic>
      <p:sp>
        <p:nvSpPr>
          <p:cNvPr id="7" name="Picture Placeholder 16">
            <a:extLst>
              <a:ext uri="{FF2B5EF4-FFF2-40B4-BE49-F238E27FC236}">
                <a16:creationId xmlns:a16="http://schemas.microsoft.com/office/drawing/2014/main" id="{C5046157-E67B-1EF1-7706-FE384D3A5868}"/>
              </a:ext>
            </a:extLst>
          </p:cNvPr>
          <p:cNvSpPr>
            <a:spLocks noGrp="1"/>
          </p:cNvSpPr>
          <p:nvPr>
            <p:ph type="pic" sz="quarter" idx="14"/>
          </p:nvPr>
        </p:nvSpPr>
        <p:spPr>
          <a:xfrm>
            <a:off x="6700939" y="0"/>
            <a:ext cx="4975124" cy="685800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chemeClr val="bg1">
              <a:lumMod val="95000"/>
            </a:schemeClr>
          </a:solid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4" name="Date Placeholder 3">
            <a:extLst>
              <a:ext uri="{FF2B5EF4-FFF2-40B4-BE49-F238E27FC236}">
                <a16:creationId xmlns:a16="http://schemas.microsoft.com/office/drawing/2014/main" id="{85E8E22C-FFF2-3701-8996-85A1626EFA73}"/>
              </a:ext>
            </a:extLst>
          </p:cNvPr>
          <p:cNvSpPr>
            <a:spLocks noGrp="1"/>
          </p:cNvSpPr>
          <p:nvPr>
            <p:ph type="dt" sz="half" idx="15"/>
          </p:nvPr>
        </p:nvSpPr>
        <p:spPr/>
        <p:txBody>
          <a:bodyPr/>
          <a:lstStyle/>
          <a:p>
            <a:fld id="{45DFB45B-92CF-4D6C-86E5-D181C6809EAA}" type="datetime4">
              <a:rPr lang="en-US" smtClean="0"/>
              <a:t>November 13, 2025</a:t>
            </a:fld>
            <a:endParaRPr lang="en-BE"/>
          </a:p>
        </p:txBody>
      </p:sp>
      <p:sp>
        <p:nvSpPr>
          <p:cNvPr id="6" name="Footer Placeholder 5">
            <a:extLst>
              <a:ext uri="{FF2B5EF4-FFF2-40B4-BE49-F238E27FC236}">
                <a16:creationId xmlns:a16="http://schemas.microsoft.com/office/drawing/2014/main" id="{164101B7-F82C-912D-3F30-FE5B5CFD8B21}"/>
              </a:ext>
            </a:extLst>
          </p:cNvPr>
          <p:cNvSpPr>
            <a:spLocks noGrp="1"/>
          </p:cNvSpPr>
          <p:nvPr>
            <p:ph type="ftr" sz="quarter" idx="16"/>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54F396BB-FDC4-01A7-AC35-6F7FF0CBB633}"/>
              </a:ext>
            </a:extLst>
          </p:cNvPr>
          <p:cNvSpPr>
            <a:spLocks noGrp="1"/>
          </p:cNvSpPr>
          <p:nvPr>
            <p:ph type="sldNum" sz="quarter" idx="17"/>
          </p:nvPr>
        </p:nvSpPr>
        <p:spPr/>
        <p:txBody>
          <a:bodyPr/>
          <a:lstStyle/>
          <a:p>
            <a:fld id="{8B70248A-FD0F-534C-919E-E8EB9B0FC062}" type="slidenum">
              <a:rPr lang="en-BE" smtClean="0"/>
              <a:pPr/>
              <a:t>‹#›</a:t>
            </a:fld>
            <a:endParaRPr lang="en-BE"/>
          </a:p>
        </p:txBody>
      </p:sp>
      <p:sp>
        <p:nvSpPr>
          <p:cNvPr id="2" name="Title 8">
            <a:extLst>
              <a:ext uri="{FF2B5EF4-FFF2-40B4-BE49-F238E27FC236}">
                <a16:creationId xmlns:a16="http://schemas.microsoft.com/office/drawing/2014/main" id="{D6289FDF-F3D9-592E-F5AD-80250FA6F5B8}"/>
              </a:ext>
            </a:extLst>
          </p:cNvPr>
          <p:cNvSpPr>
            <a:spLocks noGrp="1"/>
          </p:cNvSpPr>
          <p:nvPr>
            <p:ph type="title" hasCustomPrompt="1"/>
          </p:nvPr>
        </p:nvSpPr>
        <p:spPr>
          <a:xfrm>
            <a:off x="515939" y="2278775"/>
            <a:ext cx="5580062"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9" name="Text Placeholder 3">
            <a:extLst>
              <a:ext uri="{FF2B5EF4-FFF2-40B4-BE49-F238E27FC236}">
                <a16:creationId xmlns:a16="http://schemas.microsoft.com/office/drawing/2014/main" id="{DE052624-841F-AD03-E419-83E8CA8943F4}"/>
              </a:ext>
            </a:extLst>
          </p:cNvPr>
          <p:cNvSpPr>
            <a:spLocks noGrp="1"/>
          </p:cNvSpPr>
          <p:nvPr>
            <p:ph type="body" sz="quarter" idx="18" hasCustomPrompt="1"/>
          </p:nvPr>
        </p:nvSpPr>
        <p:spPr>
          <a:xfrm>
            <a:off x="515939" y="3866902"/>
            <a:ext cx="5580062"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5" name="Graphic 10">
            <a:extLst>
              <a:ext uri="{FF2B5EF4-FFF2-40B4-BE49-F238E27FC236}">
                <a16:creationId xmlns:a16="http://schemas.microsoft.com/office/drawing/2014/main" id="{E8CF470B-72E0-D9D6-B1CB-241A3CD4D9BA}"/>
              </a:ext>
            </a:extLst>
          </p:cNvPr>
          <p:cNvGrpSpPr/>
          <p:nvPr userDrawn="1"/>
        </p:nvGrpSpPr>
        <p:grpSpPr>
          <a:xfrm>
            <a:off x="515936" y="512763"/>
            <a:ext cx="2144749" cy="508682"/>
            <a:chOff x="419100" y="2082800"/>
            <a:chExt cx="7770288" cy="1842923"/>
          </a:xfrm>
          <a:solidFill>
            <a:schemeClr val="bg2"/>
          </a:solidFill>
        </p:grpSpPr>
        <p:sp>
          <p:nvSpPr>
            <p:cNvPr id="10" name="Freeform 9">
              <a:extLst>
                <a:ext uri="{FF2B5EF4-FFF2-40B4-BE49-F238E27FC236}">
                  <a16:creationId xmlns:a16="http://schemas.microsoft.com/office/drawing/2014/main" id="{6AF8A1D8-D002-25D6-4C8C-666353B043AC}"/>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4888F446-A2BD-0AED-5CF2-D74AB8FBF9D1}"/>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14D202D3-BBE0-80BF-E93E-F7FF3DCCF8D5}"/>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3100430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el 03">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D524948-C303-1146-122C-27A326D167F1}"/>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t="-1" b="105"/>
          <a:stretch/>
        </p:blipFill>
        <p:spPr>
          <a:xfrm>
            <a:off x="0" y="0"/>
            <a:ext cx="12179300" cy="6858000"/>
          </a:xfrm>
          <a:prstGeom prst="rect">
            <a:avLst/>
          </a:prstGeom>
        </p:spPr>
      </p:pic>
      <p:sp>
        <p:nvSpPr>
          <p:cNvPr id="8" name="Date Placeholder 7">
            <a:extLst>
              <a:ext uri="{FF2B5EF4-FFF2-40B4-BE49-F238E27FC236}">
                <a16:creationId xmlns:a16="http://schemas.microsoft.com/office/drawing/2014/main" id="{844843D0-76E4-9010-69F1-880E1461706B}"/>
              </a:ext>
            </a:extLst>
          </p:cNvPr>
          <p:cNvSpPr>
            <a:spLocks noGrp="1"/>
          </p:cNvSpPr>
          <p:nvPr>
            <p:ph type="dt" sz="half" idx="16"/>
          </p:nvPr>
        </p:nvSpPr>
        <p:spPr/>
        <p:txBody>
          <a:bodyPr/>
          <a:lstStyle/>
          <a:p>
            <a:fld id="{9257D039-91A4-4753-B9F5-8238926249CB}" type="datetime4">
              <a:rPr lang="en-US" smtClean="0"/>
              <a:t>November 13, 2025</a:t>
            </a:fld>
            <a:endParaRPr lang="en-BE"/>
          </a:p>
        </p:txBody>
      </p:sp>
      <p:sp>
        <p:nvSpPr>
          <p:cNvPr id="9" name="Footer Placeholder 8">
            <a:extLst>
              <a:ext uri="{FF2B5EF4-FFF2-40B4-BE49-F238E27FC236}">
                <a16:creationId xmlns:a16="http://schemas.microsoft.com/office/drawing/2014/main" id="{FB642950-FFB1-F46B-DDCF-2611D940D14A}"/>
              </a:ext>
            </a:extLst>
          </p:cNvPr>
          <p:cNvSpPr>
            <a:spLocks noGrp="1"/>
          </p:cNvSpPr>
          <p:nvPr>
            <p:ph type="ftr" sz="quarter" idx="17"/>
          </p:nvPr>
        </p:nvSpPr>
        <p:spPr/>
        <p:txBody>
          <a:bodyPr/>
          <a:lstStyle/>
          <a:p>
            <a:r>
              <a:rPr lang="en-GB"/>
              <a:t>Voettekst</a:t>
            </a:r>
            <a:endParaRPr lang="en-BE"/>
          </a:p>
        </p:txBody>
      </p:sp>
      <p:sp>
        <p:nvSpPr>
          <p:cNvPr id="10" name="Slide Number Placeholder 9">
            <a:extLst>
              <a:ext uri="{FF2B5EF4-FFF2-40B4-BE49-F238E27FC236}">
                <a16:creationId xmlns:a16="http://schemas.microsoft.com/office/drawing/2014/main" id="{B12507B5-06FF-0037-2375-2D5C7C9545C3}"/>
              </a:ext>
            </a:extLst>
          </p:cNvPr>
          <p:cNvSpPr>
            <a:spLocks noGrp="1"/>
          </p:cNvSpPr>
          <p:nvPr>
            <p:ph type="sldNum" sz="quarter" idx="18"/>
          </p:nvPr>
        </p:nvSpPr>
        <p:spPr/>
        <p:txBody>
          <a:bodyPr/>
          <a:lstStyle/>
          <a:p>
            <a:fld id="{8B70248A-FD0F-534C-919E-E8EB9B0FC062}" type="slidenum">
              <a:rPr lang="en-BE" smtClean="0"/>
              <a:pPr/>
              <a:t>‹#›</a:t>
            </a:fld>
            <a:endParaRPr lang="en-BE"/>
          </a:p>
        </p:txBody>
      </p:sp>
      <p:sp>
        <p:nvSpPr>
          <p:cNvPr id="13" name="Picture Placeholder 13">
            <a:extLst>
              <a:ext uri="{FF2B5EF4-FFF2-40B4-BE49-F238E27FC236}">
                <a16:creationId xmlns:a16="http://schemas.microsoft.com/office/drawing/2014/main" id="{865DC67D-5DCD-A9DD-7F5C-743F9CFD724E}"/>
              </a:ext>
            </a:extLst>
          </p:cNvPr>
          <p:cNvSpPr>
            <a:spLocks noGrp="1"/>
          </p:cNvSpPr>
          <p:nvPr>
            <p:ph type="pic" sz="quarter" idx="15" hasCustomPrompt="1"/>
          </p:nvPr>
        </p:nvSpPr>
        <p:spPr>
          <a:xfrm>
            <a:off x="6096000" y="0"/>
            <a:ext cx="6096001" cy="4391823"/>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3" name="Title 8">
            <a:extLst>
              <a:ext uri="{FF2B5EF4-FFF2-40B4-BE49-F238E27FC236}">
                <a16:creationId xmlns:a16="http://schemas.microsoft.com/office/drawing/2014/main" id="{4180B66B-4DE9-6376-C6E3-E6ECA013A6C7}"/>
              </a:ext>
            </a:extLst>
          </p:cNvPr>
          <p:cNvSpPr>
            <a:spLocks noGrp="1"/>
          </p:cNvSpPr>
          <p:nvPr>
            <p:ph type="title" hasCustomPrompt="1"/>
          </p:nvPr>
        </p:nvSpPr>
        <p:spPr>
          <a:xfrm>
            <a:off x="515940" y="2949667"/>
            <a:ext cx="5580062"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4" name="Text Placeholder 3">
            <a:extLst>
              <a:ext uri="{FF2B5EF4-FFF2-40B4-BE49-F238E27FC236}">
                <a16:creationId xmlns:a16="http://schemas.microsoft.com/office/drawing/2014/main" id="{DCC2CCB7-F457-5875-5AF1-C183E6233D61}"/>
              </a:ext>
            </a:extLst>
          </p:cNvPr>
          <p:cNvSpPr>
            <a:spLocks noGrp="1"/>
          </p:cNvSpPr>
          <p:nvPr>
            <p:ph type="body" sz="quarter" idx="19" hasCustomPrompt="1"/>
          </p:nvPr>
        </p:nvSpPr>
        <p:spPr>
          <a:xfrm>
            <a:off x="515939" y="4537794"/>
            <a:ext cx="8640761"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6" name="Graphic 10">
            <a:extLst>
              <a:ext uri="{FF2B5EF4-FFF2-40B4-BE49-F238E27FC236}">
                <a16:creationId xmlns:a16="http://schemas.microsoft.com/office/drawing/2014/main" id="{A7393BF6-5FD7-26E9-3157-41097A4D53BA}"/>
              </a:ext>
            </a:extLst>
          </p:cNvPr>
          <p:cNvGrpSpPr/>
          <p:nvPr userDrawn="1"/>
        </p:nvGrpSpPr>
        <p:grpSpPr>
          <a:xfrm>
            <a:off x="515936" y="512763"/>
            <a:ext cx="2144749" cy="508682"/>
            <a:chOff x="419100" y="2082800"/>
            <a:chExt cx="7770288" cy="1842923"/>
          </a:xfrm>
          <a:solidFill>
            <a:schemeClr val="bg2"/>
          </a:solidFill>
        </p:grpSpPr>
        <p:sp>
          <p:nvSpPr>
            <p:cNvPr id="7" name="Freeform 6">
              <a:extLst>
                <a:ext uri="{FF2B5EF4-FFF2-40B4-BE49-F238E27FC236}">
                  <a16:creationId xmlns:a16="http://schemas.microsoft.com/office/drawing/2014/main" id="{654E33E5-A432-AA95-B687-BB3B41344A97}"/>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C4EEA396-DCED-EAA4-6D63-E576E463432A}"/>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4C7C38C9-8E3A-6350-A065-E8B91828B207}"/>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843219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oudstafel 1">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344E15D9-B904-6C23-DB9B-FE966821490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r="5738"/>
          <a:stretch>
            <a:fillRect/>
          </a:stretch>
        </p:blipFill>
        <p:spPr>
          <a:xfrm rot="10800000">
            <a:off x="0" y="0"/>
            <a:ext cx="4708559" cy="3150972"/>
          </a:xfrm>
          <a:custGeom>
            <a:avLst/>
            <a:gdLst>
              <a:gd name="connsiteX0" fmla="*/ 4708559 w 4708559"/>
              <a:gd name="connsiteY0" fmla="*/ 3150972 h 3150972"/>
              <a:gd name="connsiteX1" fmla="*/ 0 w 4708559"/>
              <a:gd name="connsiteY1" fmla="*/ 3150972 h 3150972"/>
              <a:gd name="connsiteX2" fmla="*/ 0 w 4708559"/>
              <a:gd name="connsiteY2" fmla="*/ 0 h 3150972"/>
              <a:gd name="connsiteX3" fmla="*/ 4708559 w 4708559"/>
              <a:gd name="connsiteY3" fmla="*/ 0 h 3150972"/>
            </a:gdLst>
            <a:ahLst/>
            <a:cxnLst>
              <a:cxn ang="0">
                <a:pos x="connsiteX0" y="connsiteY0"/>
              </a:cxn>
              <a:cxn ang="0">
                <a:pos x="connsiteX1" y="connsiteY1"/>
              </a:cxn>
              <a:cxn ang="0">
                <a:pos x="connsiteX2" y="connsiteY2"/>
              </a:cxn>
              <a:cxn ang="0">
                <a:pos x="connsiteX3" y="connsiteY3"/>
              </a:cxn>
            </a:cxnLst>
            <a:rect l="l" t="t" r="r" b="b"/>
            <a:pathLst>
              <a:path w="4708559" h="3150972">
                <a:moveTo>
                  <a:pt x="4708559" y="3150972"/>
                </a:moveTo>
                <a:lnTo>
                  <a:pt x="0" y="3150972"/>
                </a:lnTo>
                <a:lnTo>
                  <a:pt x="0" y="0"/>
                </a:lnTo>
                <a:lnTo>
                  <a:pt x="4708559" y="0"/>
                </a:lnTo>
                <a:close/>
              </a:path>
            </a:pathLst>
          </a:custGeom>
        </p:spPr>
      </p:pic>
      <p:sp>
        <p:nvSpPr>
          <p:cNvPr id="6" name="Title 6">
            <a:extLst>
              <a:ext uri="{FF2B5EF4-FFF2-40B4-BE49-F238E27FC236}">
                <a16:creationId xmlns:a16="http://schemas.microsoft.com/office/drawing/2014/main" id="{2B2C1027-25E9-7F63-E632-F7240E70D26B}"/>
              </a:ext>
            </a:extLst>
          </p:cNvPr>
          <p:cNvSpPr>
            <a:spLocks noGrp="1"/>
          </p:cNvSpPr>
          <p:nvPr>
            <p:ph type="title" hasCustomPrompt="1"/>
          </p:nvPr>
        </p:nvSpPr>
        <p:spPr>
          <a:xfrm>
            <a:off x="-1" y="814001"/>
            <a:ext cx="4450081" cy="1116012"/>
          </a:xfrm>
        </p:spPr>
        <p:txBody>
          <a:bodyPr wrap="none"/>
          <a:lstStyle>
            <a:lvl1pPr algn="ctr">
              <a:defRPr b="1">
                <a:solidFill>
                  <a:schemeClr val="bg1"/>
                </a:solidFill>
              </a:defRPr>
            </a:lvl1pPr>
          </a:lstStyle>
          <a:p>
            <a:r>
              <a:rPr lang="nl-BE"/>
              <a:t>Inhoud</a:t>
            </a:r>
            <a:endParaRPr lang="en-BE"/>
          </a:p>
        </p:txBody>
      </p:sp>
      <p:sp>
        <p:nvSpPr>
          <p:cNvPr id="2" name="Date Placeholder 1">
            <a:extLst>
              <a:ext uri="{FF2B5EF4-FFF2-40B4-BE49-F238E27FC236}">
                <a16:creationId xmlns:a16="http://schemas.microsoft.com/office/drawing/2014/main" id="{A9DA4B26-B733-D3D1-F3E0-F9A9051B8E70}"/>
              </a:ext>
            </a:extLst>
          </p:cNvPr>
          <p:cNvSpPr>
            <a:spLocks noGrp="1"/>
          </p:cNvSpPr>
          <p:nvPr>
            <p:ph type="dt" sz="half" idx="28"/>
          </p:nvPr>
        </p:nvSpPr>
        <p:spPr/>
        <p:txBody>
          <a:bodyPr/>
          <a:lstStyle/>
          <a:p>
            <a:fld id="{9777EEE4-3753-4D64-AE46-551F2790F8A1}" type="datetime4">
              <a:rPr lang="en-US" smtClean="0"/>
              <a:t>November 13, 2025</a:t>
            </a:fld>
            <a:endParaRPr lang="en-BE"/>
          </a:p>
        </p:txBody>
      </p:sp>
      <p:sp>
        <p:nvSpPr>
          <p:cNvPr id="4" name="Footer Placeholder 3">
            <a:extLst>
              <a:ext uri="{FF2B5EF4-FFF2-40B4-BE49-F238E27FC236}">
                <a16:creationId xmlns:a16="http://schemas.microsoft.com/office/drawing/2014/main" id="{62E434D6-F1FA-3A98-1E04-92D18AADB17E}"/>
              </a:ext>
            </a:extLst>
          </p:cNvPr>
          <p:cNvSpPr>
            <a:spLocks noGrp="1"/>
          </p:cNvSpPr>
          <p:nvPr>
            <p:ph type="ftr" sz="quarter" idx="29"/>
          </p:nvPr>
        </p:nvSpPr>
        <p:spPr/>
        <p:txBody>
          <a:bodyPr/>
          <a:lstStyle/>
          <a:p>
            <a:r>
              <a:rPr lang="en-GB"/>
              <a:t>Voettekst</a:t>
            </a:r>
            <a:endParaRPr lang="en-BE"/>
          </a:p>
        </p:txBody>
      </p:sp>
      <p:sp>
        <p:nvSpPr>
          <p:cNvPr id="9" name="Slide Number Placeholder 8">
            <a:extLst>
              <a:ext uri="{FF2B5EF4-FFF2-40B4-BE49-F238E27FC236}">
                <a16:creationId xmlns:a16="http://schemas.microsoft.com/office/drawing/2014/main" id="{1B83E560-C1B8-1228-8ADD-FA44100F7B20}"/>
              </a:ext>
            </a:extLst>
          </p:cNvPr>
          <p:cNvSpPr>
            <a:spLocks noGrp="1"/>
          </p:cNvSpPr>
          <p:nvPr>
            <p:ph type="sldNum" sz="quarter" idx="30"/>
          </p:nvPr>
        </p:nvSpPr>
        <p:spPr/>
        <p:txBody>
          <a:bodyPr/>
          <a:lstStyle/>
          <a:p>
            <a:fld id="{8B70248A-FD0F-534C-919E-E8EB9B0FC062}" type="slidenum">
              <a:rPr lang="en-BE" smtClean="0"/>
              <a:pPr/>
              <a:t>‹#›</a:t>
            </a:fld>
            <a:endParaRPr lang="en-BE"/>
          </a:p>
        </p:txBody>
      </p:sp>
      <p:sp>
        <p:nvSpPr>
          <p:cNvPr id="10" name="Text Placeholder 9">
            <a:extLst>
              <a:ext uri="{FF2B5EF4-FFF2-40B4-BE49-F238E27FC236}">
                <a16:creationId xmlns:a16="http://schemas.microsoft.com/office/drawing/2014/main" id="{89672578-7A7F-6CAD-0B24-4E277903A79F}"/>
              </a:ext>
            </a:extLst>
          </p:cNvPr>
          <p:cNvSpPr>
            <a:spLocks noGrp="1"/>
          </p:cNvSpPr>
          <p:nvPr>
            <p:ph type="body" sz="quarter" idx="31" hasCustomPrompt="1"/>
          </p:nvPr>
        </p:nvSpPr>
        <p:spPr>
          <a:xfrm>
            <a:off x="5224463" y="1628775"/>
            <a:ext cx="6451600"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50078283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el 04">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682CBFF4-CF28-D60B-0A8F-A1E291CBEFC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729600" y="610953"/>
            <a:ext cx="2149200" cy="5646421"/>
          </a:xfrm>
          <a:prstGeom prst="rect">
            <a:avLst/>
          </a:prstGeom>
        </p:spPr>
      </p:pic>
      <p:pic>
        <p:nvPicPr>
          <p:cNvPr id="11" name="Graphic 10">
            <a:extLst>
              <a:ext uri="{FF2B5EF4-FFF2-40B4-BE49-F238E27FC236}">
                <a16:creationId xmlns:a16="http://schemas.microsoft.com/office/drawing/2014/main" id="{C4E537CE-A628-D4E5-1156-933E0CD646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427776" y="1591339"/>
            <a:ext cx="5842800" cy="3685648"/>
          </a:xfrm>
          <a:prstGeom prst="rect">
            <a:avLst/>
          </a:prstGeom>
        </p:spPr>
      </p:pic>
      <p:pic>
        <p:nvPicPr>
          <p:cNvPr id="17" name="Graphic 16">
            <a:extLst>
              <a:ext uri="{FF2B5EF4-FFF2-40B4-BE49-F238E27FC236}">
                <a16:creationId xmlns:a16="http://schemas.microsoft.com/office/drawing/2014/main" id="{B84C4F0B-2ABD-598D-CCC2-FE248D73CA9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4364928" y="2357732"/>
            <a:ext cx="5644738" cy="2149200"/>
          </a:xfrm>
          <a:prstGeom prst="rect">
            <a:avLst/>
          </a:prstGeom>
        </p:spPr>
      </p:pic>
      <p:sp>
        <p:nvSpPr>
          <p:cNvPr id="4" name="Picture Placeholder 19">
            <a:extLst>
              <a:ext uri="{FF2B5EF4-FFF2-40B4-BE49-F238E27FC236}">
                <a16:creationId xmlns:a16="http://schemas.microsoft.com/office/drawing/2014/main" id="{D02E6F61-F748-5159-AF09-4CFA7D0DC129}"/>
              </a:ext>
            </a:extLst>
          </p:cNvPr>
          <p:cNvSpPr>
            <a:spLocks noGrp="1"/>
          </p:cNvSpPr>
          <p:nvPr>
            <p:ph type="pic" sz="quarter" idx="13" hasCustomPrompt="1"/>
          </p:nvPr>
        </p:nvSpPr>
        <p:spPr>
          <a:xfrm>
            <a:off x="8500278" y="512763"/>
            <a:ext cx="3691722" cy="5842800"/>
          </a:xfrm>
          <a:custGeom>
            <a:avLst/>
            <a:gdLst>
              <a:gd name="connsiteX0" fmla="*/ 2921400 w 3691722"/>
              <a:gd name="connsiteY0" fmla="*/ 0 h 5842800"/>
              <a:gd name="connsiteX1" fmla="*/ 3691722 w 3691722"/>
              <a:gd name="connsiteY1" fmla="*/ 102859 h 5842800"/>
              <a:gd name="connsiteX2" fmla="*/ 3691722 w 3691722"/>
              <a:gd name="connsiteY2" fmla="*/ 5739941 h 5842800"/>
              <a:gd name="connsiteX3" fmla="*/ 2921400 w 3691722"/>
              <a:gd name="connsiteY3" fmla="*/ 5842800 h 5842800"/>
              <a:gd name="connsiteX4" fmla="*/ 0 w 3691722"/>
              <a:gd name="connsiteY4" fmla="*/ 2921400 h 5842800"/>
              <a:gd name="connsiteX5" fmla="*/ 2921400 w 3691722"/>
              <a:gd name="connsiteY5" fmla="*/ 0 h 58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1722" h="5842800">
                <a:moveTo>
                  <a:pt x="2921400" y="0"/>
                </a:moveTo>
                <a:cubicBezTo>
                  <a:pt x="3188061" y="0"/>
                  <a:pt x="3446286" y="35933"/>
                  <a:pt x="3691722" y="102859"/>
                </a:cubicBezTo>
                <a:lnTo>
                  <a:pt x="3691722" y="5739941"/>
                </a:lnTo>
                <a:cubicBezTo>
                  <a:pt x="3446286" y="5806867"/>
                  <a:pt x="3188061" y="5842800"/>
                  <a:pt x="2921400" y="5842800"/>
                </a:cubicBezTo>
                <a:cubicBezTo>
                  <a:pt x="1307949" y="5842800"/>
                  <a:pt x="0" y="4534839"/>
                  <a:pt x="0" y="2921400"/>
                </a:cubicBezTo>
                <a:cubicBezTo>
                  <a:pt x="0" y="1307962"/>
                  <a:pt x="1307949" y="0"/>
                  <a:pt x="2921400" y="0"/>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D82991B6-7382-652D-2186-F1AA7166BFA3}"/>
              </a:ext>
            </a:extLst>
          </p:cNvPr>
          <p:cNvSpPr>
            <a:spLocks noGrp="1"/>
          </p:cNvSpPr>
          <p:nvPr>
            <p:ph type="dt" sz="half" idx="14"/>
          </p:nvPr>
        </p:nvSpPr>
        <p:spPr/>
        <p:txBody>
          <a:bodyPr/>
          <a:lstStyle/>
          <a:p>
            <a:fld id="{1EE2F46D-8983-466C-AC7D-7A1ABE9F6550}" type="datetime4">
              <a:rPr lang="en-US" smtClean="0"/>
              <a:t>November 13, 2025</a:t>
            </a:fld>
            <a:endParaRPr lang="en-BE"/>
          </a:p>
        </p:txBody>
      </p:sp>
      <p:sp>
        <p:nvSpPr>
          <p:cNvPr id="13" name="Footer Placeholder 12">
            <a:extLst>
              <a:ext uri="{FF2B5EF4-FFF2-40B4-BE49-F238E27FC236}">
                <a16:creationId xmlns:a16="http://schemas.microsoft.com/office/drawing/2014/main" id="{B9C94B95-E1F5-FF60-C6FA-7B71C80ACA9D}"/>
              </a:ext>
            </a:extLst>
          </p:cNvPr>
          <p:cNvSpPr>
            <a:spLocks noGrp="1"/>
          </p:cNvSpPr>
          <p:nvPr>
            <p:ph type="ftr" sz="quarter" idx="15"/>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A687276-EBCF-B898-2F58-E5EBA9B03E60}"/>
              </a:ext>
            </a:extLst>
          </p:cNvPr>
          <p:cNvSpPr>
            <a:spLocks noGrp="1"/>
          </p:cNvSpPr>
          <p:nvPr>
            <p:ph type="sldNum" sz="quarter" idx="16"/>
          </p:nvPr>
        </p:nvSpPr>
        <p:spPr/>
        <p:txBody>
          <a:bodyPr/>
          <a:lstStyle/>
          <a:p>
            <a:fld id="{8B70248A-FD0F-534C-919E-E8EB9B0FC062}" type="slidenum">
              <a:rPr lang="en-BE" smtClean="0"/>
              <a:pPr/>
              <a:t>‹#›</a:t>
            </a:fld>
            <a:endParaRPr lang="en-BE"/>
          </a:p>
        </p:txBody>
      </p:sp>
      <p:sp>
        <p:nvSpPr>
          <p:cNvPr id="8" name="Title 8">
            <a:extLst>
              <a:ext uri="{FF2B5EF4-FFF2-40B4-BE49-F238E27FC236}">
                <a16:creationId xmlns:a16="http://schemas.microsoft.com/office/drawing/2014/main" id="{EB973BD9-B66C-92E6-BB6D-69DE9F95F5F6}"/>
              </a:ext>
            </a:extLst>
          </p:cNvPr>
          <p:cNvSpPr>
            <a:spLocks noGrp="1"/>
          </p:cNvSpPr>
          <p:nvPr>
            <p:ph type="title" hasCustomPrompt="1"/>
          </p:nvPr>
        </p:nvSpPr>
        <p:spPr>
          <a:xfrm>
            <a:off x="515938" y="2029393"/>
            <a:ext cx="7446325"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9" name="Text Placeholder 3">
            <a:extLst>
              <a:ext uri="{FF2B5EF4-FFF2-40B4-BE49-F238E27FC236}">
                <a16:creationId xmlns:a16="http://schemas.microsoft.com/office/drawing/2014/main" id="{7B288B86-DE1F-1C55-CE6D-30D55A9BCDC1}"/>
              </a:ext>
            </a:extLst>
          </p:cNvPr>
          <p:cNvSpPr>
            <a:spLocks noGrp="1"/>
          </p:cNvSpPr>
          <p:nvPr>
            <p:ph type="body" sz="quarter" idx="18" hasCustomPrompt="1"/>
          </p:nvPr>
        </p:nvSpPr>
        <p:spPr>
          <a:xfrm>
            <a:off x="515938" y="3617520"/>
            <a:ext cx="7446325"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2" name="Graphic 10">
            <a:extLst>
              <a:ext uri="{FF2B5EF4-FFF2-40B4-BE49-F238E27FC236}">
                <a16:creationId xmlns:a16="http://schemas.microsoft.com/office/drawing/2014/main" id="{B788746E-BC0B-0FC7-9721-89C8559A6ECA}"/>
              </a:ext>
            </a:extLst>
          </p:cNvPr>
          <p:cNvGrpSpPr/>
          <p:nvPr userDrawn="1"/>
        </p:nvGrpSpPr>
        <p:grpSpPr>
          <a:xfrm>
            <a:off x="515936" y="512763"/>
            <a:ext cx="2144749" cy="508682"/>
            <a:chOff x="419100" y="2082800"/>
            <a:chExt cx="7770288" cy="1842923"/>
          </a:xfrm>
          <a:solidFill>
            <a:schemeClr val="bg2"/>
          </a:solidFill>
        </p:grpSpPr>
        <p:sp>
          <p:nvSpPr>
            <p:cNvPr id="3" name="Freeform 2">
              <a:extLst>
                <a:ext uri="{FF2B5EF4-FFF2-40B4-BE49-F238E27FC236}">
                  <a16:creationId xmlns:a16="http://schemas.microsoft.com/office/drawing/2014/main" id="{675FDB64-3D0D-C816-CD72-B26E69E15BB9}"/>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5" name="Freeform 4">
              <a:extLst>
                <a:ext uri="{FF2B5EF4-FFF2-40B4-BE49-F238E27FC236}">
                  <a16:creationId xmlns:a16="http://schemas.microsoft.com/office/drawing/2014/main" id="{6C72694B-37FA-E963-DE94-AEBB46ED4951}"/>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6" name="Freeform 5">
              <a:extLst>
                <a:ext uri="{FF2B5EF4-FFF2-40B4-BE49-F238E27FC236}">
                  <a16:creationId xmlns:a16="http://schemas.microsoft.com/office/drawing/2014/main" id="{82588CF9-1E9E-BF1B-4BAF-99411DDC6E6D}"/>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62016998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el 05">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604F5AB-CC09-14AE-C120-FACE63EB4F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45D6265E-FD2F-14FF-E8B3-B57BB4FAE268}"/>
              </a:ext>
            </a:extLst>
          </p:cNvPr>
          <p:cNvSpPr/>
          <p:nvPr userDrawn="1"/>
        </p:nvSpPr>
        <p:spPr>
          <a:xfrm>
            <a:off x="0" y="0"/>
            <a:ext cx="12192000" cy="25478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Picture Placeholder 22">
            <a:extLst>
              <a:ext uri="{FF2B5EF4-FFF2-40B4-BE49-F238E27FC236}">
                <a16:creationId xmlns:a16="http://schemas.microsoft.com/office/drawing/2014/main" id="{82C58521-27CC-2140-D1FA-C88E80CAB59D}"/>
              </a:ext>
            </a:extLst>
          </p:cNvPr>
          <p:cNvSpPr>
            <a:spLocks noGrp="1"/>
          </p:cNvSpPr>
          <p:nvPr>
            <p:ph type="pic" sz="quarter" idx="12" hasCustomPrompt="1"/>
          </p:nvPr>
        </p:nvSpPr>
        <p:spPr>
          <a:xfrm>
            <a:off x="0" y="0"/>
            <a:ext cx="12192000" cy="6858000"/>
          </a:xfrm>
          <a:custGeom>
            <a:avLst/>
            <a:gdLst>
              <a:gd name="connsiteX0" fmla="*/ 2430429 w 12192000"/>
              <a:gd name="connsiteY0" fmla="*/ 938933 h 6858000"/>
              <a:gd name="connsiteX1" fmla="*/ 2430429 w 12192000"/>
              <a:gd name="connsiteY1" fmla="*/ 938951 h 6858000"/>
              <a:gd name="connsiteX2" fmla="*/ 2429656 w 12192000"/>
              <a:gd name="connsiteY2" fmla="*/ 939724 h 6858000"/>
              <a:gd name="connsiteX3" fmla="*/ 2429656 w 12192000"/>
              <a:gd name="connsiteY3" fmla="*/ 1014920 h 6858000"/>
              <a:gd name="connsiteX4" fmla="*/ 2430429 w 12192000"/>
              <a:gd name="connsiteY4" fmla="*/ 1015693 h 6858000"/>
              <a:gd name="connsiteX5" fmla="*/ 2482785 w 12192000"/>
              <a:gd name="connsiteY5" fmla="*/ 1015693 h 6858000"/>
              <a:gd name="connsiteX6" fmla="*/ 2483559 w 12192000"/>
              <a:gd name="connsiteY6" fmla="*/ 1014920 h 6858000"/>
              <a:gd name="connsiteX7" fmla="*/ 2483559 w 12192000"/>
              <a:gd name="connsiteY7" fmla="*/ 1003631 h 6858000"/>
              <a:gd name="connsiteX8" fmla="*/ 2482785 w 12192000"/>
              <a:gd name="connsiteY8" fmla="*/ 1002858 h 6858000"/>
              <a:gd name="connsiteX9" fmla="*/ 2443496 w 12192000"/>
              <a:gd name="connsiteY9" fmla="*/ 1002858 h 6858000"/>
              <a:gd name="connsiteX10" fmla="*/ 2443496 w 12192000"/>
              <a:gd name="connsiteY10" fmla="*/ 982257 h 6858000"/>
              <a:gd name="connsiteX11" fmla="*/ 2477638 w 12192000"/>
              <a:gd name="connsiteY11" fmla="*/ 982257 h 6858000"/>
              <a:gd name="connsiteX12" fmla="*/ 2478411 w 12192000"/>
              <a:gd name="connsiteY12" fmla="*/ 981484 h 6858000"/>
              <a:gd name="connsiteX13" fmla="*/ 2478411 w 12192000"/>
              <a:gd name="connsiteY13" fmla="*/ 970302 h 6858000"/>
              <a:gd name="connsiteX14" fmla="*/ 2477638 w 12192000"/>
              <a:gd name="connsiteY14" fmla="*/ 969529 h 6858000"/>
              <a:gd name="connsiteX15" fmla="*/ 2443496 w 12192000"/>
              <a:gd name="connsiteY15" fmla="*/ 969529 h 6858000"/>
              <a:gd name="connsiteX16" fmla="*/ 2443496 w 12192000"/>
              <a:gd name="connsiteY16" fmla="*/ 951768 h 6858000"/>
              <a:gd name="connsiteX17" fmla="*/ 2482785 w 12192000"/>
              <a:gd name="connsiteY17" fmla="*/ 951768 h 6858000"/>
              <a:gd name="connsiteX18" fmla="*/ 2483559 w 12192000"/>
              <a:gd name="connsiteY18" fmla="*/ 950995 h 6858000"/>
              <a:gd name="connsiteX19" fmla="*/ 2483559 w 12192000"/>
              <a:gd name="connsiteY19" fmla="*/ 939706 h 6858000"/>
              <a:gd name="connsiteX20" fmla="*/ 2482785 w 12192000"/>
              <a:gd name="connsiteY20" fmla="*/ 938933 h 6858000"/>
              <a:gd name="connsiteX21" fmla="*/ 2193489 w 12192000"/>
              <a:gd name="connsiteY21" fmla="*/ 938933 h 6858000"/>
              <a:gd name="connsiteX22" fmla="*/ 2193489 w 12192000"/>
              <a:gd name="connsiteY22" fmla="*/ 938951 h 6858000"/>
              <a:gd name="connsiteX23" fmla="*/ 2192715 w 12192000"/>
              <a:gd name="connsiteY23" fmla="*/ 939724 h 6858000"/>
              <a:gd name="connsiteX24" fmla="*/ 2192715 w 12192000"/>
              <a:gd name="connsiteY24" fmla="*/ 1014920 h 6858000"/>
              <a:gd name="connsiteX25" fmla="*/ 2193489 w 12192000"/>
              <a:gd name="connsiteY25" fmla="*/ 1015693 h 6858000"/>
              <a:gd name="connsiteX26" fmla="*/ 2245845 w 12192000"/>
              <a:gd name="connsiteY26" fmla="*/ 1015693 h 6858000"/>
              <a:gd name="connsiteX27" fmla="*/ 2246619 w 12192000"/>
              <a:gd name="connsiteY27" fmla="*/ 1014920 h 6858000"/>
              <a:gd name="connsiteX28" fmla="*/ 2246619 w 12192000"/>
              <a:gd name="connsiteY28" fmla="*/ 1003631 h 6858000"/>
              <a:gd name="connsiteX29" fmla="*/ 2245845 w 12192000"/>
              <a:gd name="connsiteY29" fmla="*/ 1002858 h 6858000"/>
              <a:gd name="connsiteX30" fmla="*/ 2206555 w 12192000"/>
              <a:gd name="connsiteY30" fmla="*/ 1002858 h 6858000"/>
              <a:gd name="connsiteX31" fmla="*/ 2206555 w 12192000"/>
              <a:gd name="connsiteY31" fmla="*/ 982257 h 6858000"/>
              <a:gd name="connsiteX32" fmla="*/ 2240697 w 12192000"/>
              <a:gd name="connsiteY32" fmla="*/ 982257 h 6858000"/>
              <a:gd name="connsiteX33" fmla="*/ 2241471 w 12192000"/>
              <a:gd name="connsiteY33" fmla="*/ 981484 h 6858000"/>
              <a:gd name="connsiteX34" fmla="*/ 2241471 w 12192000"/>
              <a:gd name="connsiteY34" fmla="*/ 970302 h 6858000"/>
              <a:gd name="connsiteX35" fmla="*/ 2240697 w 12192000"/>
              <a:gd name="connsiteY35" fmla="*/ 969529 h 6858000"/>
              <a:gd name="connsiteX36" fmla="*/ 2206555 w 12192000"/>
              <a:gd name="connsiteY36" fmla="*/ 969529 h 6858000"/>
              <a:gd name="connsiteX37" fmla="*/ 2206555 w 12192000"/>
              <a:gd name="connsiteY37" fmla="*/ 951768 h 6858000"/>
              <a:gd name="connsiteX38" fmla="*/ 2245845 w 12192000"/>
              <a:gd name="connsiteY38" fmla="*/ 951768 h 6858000"/>
              <a:gd name="connsiteX39" fmla="*/ 2246619 w 12192000"/>
              <a:gd name="connsiteY39" fmla="*/ 950995 h 6858000"/>
              <a:gd name="connsiteX40" fmla="*/ 2246619 w 12192000"/>
              <a:gd name="connsiteY40" fmla="*/ 939706 h 6858000"/>
              <a:gd name="connsiteX41" fmla="*/ 2245845 w 12192000"/>
              <a:gd name="connsiteY41" fmla="*/ 938933 h 6858000"/>
              <a:gd name="connsiteX42" fmla="*/ 2161219 w 12192000"/>
              <a:gd name="connsiteY42" fmla="*/ 938933 h 6858000"/>
              <a:gd name="connsiteX43" fmla="*/ 2160445 w 12192000"/>
              <a:gd name="connsiteY43" fmla="*/ 939706 h 6858000"/>
              <a:gd name="connsiteX44" fmla="*/ 2160445 w 12192000"/>
              <a:gd name="connsiteY44" fmla="*/ 1014902 h 6858000"/>
              <a:gd name="connsiteX45" fmla="*/ 2161219 w 12192000"/>
              <a:gd name="connsiteY45" fmla="*/ 1015675 h 6858000"/>
              <a:gd name="connsiteX46" fmla="*/ 2173512 w 12192000"/>
              <a:gd name="connsiteY46" fmla="*/ 1015675 h 6858000"/>
              <a:gd name="connsiteX47" fmla="*/ 2174285 w 12192000"/>
              <a:gd name="connsiteY47" fmla="*/ 1014902 h 6858000"/>
              <a:gd name="connsiteX48" fmla="*/ 2174285 w 12192000"/>
              <a:gd name="connsiteY48" fmla="*/ 939706 h 6858000"/>
              <a:gd name="connsiteX49" fmla="*/ 2173512 w 12192000"/>
              <a:gd name="connsiteY49" fmla="*/ 938933 h 6858000"/>
              <a:gd name="connsiteX50" fmla="*/ 2315532 w 12192000"/>
              <a:gd name="connsiteY50" fmla="*/ 938915 h 6858000"/>
              <a:gd name="connsiteX51" fmla="*/ 2314758 w 12192000"/>
              <a:gd name="connsiteY51" fmla="*/ 939688 h 6858000"/>
              <a:gd name="connsiteX52" fmla="*/ 2314758 w 12192000"/>
              <a:gd name="connsiteY52" fmla="*/ 992971 h 6858000"/>
              <a:gd name="connsiteX53" fmla="*/ 2276693 w 12192000"/>
              <a:gd name="connsiteY53" fmla="*/ 939257 h 6858000"/>
              <a:gd name="connsiteX54" fmla="*/ 2276063 w 12192000"/>
              <a:gd name="connsiteY54" fmla="*/ 938933 h 6858000"/>
              <a:gd name="connsiteX55" fmla="*/ 2263069 w 12192000"/>
              <a:gd name="connsiteY55" fmla="*/ 938933 h 6858000"/>
              <a:gd name="connsiteX56" fmla="*/ 2262295 w 12192000"/>
              <a:gd name="connsiteY56" fmla="*/ 939706 h 6858000"/>
              <a:gd name="connsiteX57" fmla="*/ 2262295 w 12192000"/>
              <a:gd name="connsiteY57" fmla="*/ 1014902 h 6858000"/>
              <a:gd name="connsiteX58" fmla="*/ 2263069 w 12192000"/>
              <a:gd name="connsiteY58" fmla="*/ 1015675 h 6858000"/>
              <a:gd name="connsiteX59" fmla="*/ 2275361 w 12192000"/>
              <a:gd name="connsiteY59" fmla="*/ 1015675 h 6858000"/>
              <a:gd name="connsiteX60" fmla="*/ 2276135 w 12192000"/>
              <a:gd name="connsiteY60" fmla="*/ 1014902 h 6858000"/>
              <a:gd name="connsiteX61" fmla="*/ 2276135 w 12192000"/>
              <a:gd name="connsiteY61" fmla="*/ 961512 h 6858000"/>
              <a:gd name="connsiteX62" fmla="*/ 2314200 w 12192000"/>
              <a:gd name="connsiteY62" fmla="*/ 1015334 h 6858000"/>
              <a:gd name="connsiteX63" fmla="*/ 2314830 w 12192000"/>
              <a:gd name="connsiteY63" fmla="*/ 1015657 h 6858000"/>
              <a:gd name="connsiteX64" fmla="*/ 2327824 w 12192000"/>
              <a:gd name="connsiteY64" fmla="*/ 1015657 h 6858000"/>
              <a:gd name="connsiteX65" fmla="*/ 2328598 w 12192000"/>
              <a:gd name="connsiteY65" fmla="*/ 1014884 h 6858000"/>
              <a:gd name="connsiteX66" fmla="*/ 2328598 w 12192000"/>
              <a:gd name="connsiteY66" fmla="*/ 939688 h 6858000"/>
              <a:gd name="connsiteX67" fmla="*/ 2327824 w 12192000"/>
              <a:gd name="connsiteY67" fmla="*/ 938915 h 6858000"/>
              <a:gd name="connsiteX68" fmla="*/ 2523604 w 12192000"/>
              <a:gd name="connsiteY68" fmla="*/ 937621 h 6858000"/>
              <a:gd name="connsiteX69" fmla="*/ 2495401 w 12192000"/>
              <a:gd name="connsiteY69" fmla="*/ 960631 h 6858000"/>
              <a:gd name="connsiteX70" fmla="*/ 2514281 w 12192000"/>
              <a:gd name="connsiteY70" fmla="*/ 980800 h 6858000"/>
              <a:gd name="connsiteX71" fmla="*/ 2527779 w 12192000"/>
              <a:gd name="connsiteY71" fmla="*/ 983982 h 6858000"/>
              <a:gd name="connsiteX72" fmla="*/ 2539298 w 12192000"/>
              <a:gd name="connsiteY72" fmla="*/ 993959 h 6858000"/>
              <a:gd name="connsiteX73" fmla="*/ 2524702 w 12192000"/>
              <a:gd name="connsiteY73" fmla="*/ 1004368 h 6858000"/>
              <a:gd name="connsiteX74" fmla="*/ 2502600 w 12192000"/>
              <a:gd name="connsiteY74" fmla="*/ 996386 h 6858000"/>
              <a:gd name="connsiteX75" fmla="*/ 2501539 w 12192000"/>
              <a:gd name="connsiteY75" fmla="*/ 996548 h 6858000"/>
              <a:gd name="connsiteX76" fmla="*/ 2494413 w 12192000"/>
              <a:gd name="connsiteY76" fmla="*/ 1006181 h 6858000"/>
              <a:gd name="connsiteX77" fmla="*/ 2494411 w 12192000"/>
              <a:gd name="connsiteY77" fmla="*/ 1006165 h 6858000"/>
              <a:gd name="connsiteX78" fmla="*/ 2494411 w 12192000"/>
              <a:gd name="connsiteY78" fmla="*/ 1006183 h 6858000"/>
              <a:gd name="connsiteX79" fmla="*/ 2494413 w 12192000"/>
              <a:gd name="connsiteY79" fmla="*/ 1006181 h 6858000"/>
              <a:gd name="connsiteX80" fmla="*/ 2494556 w 12192000"/>
              <a:gd name="connsiteY80" fmla="*/ 1007244 h 6858000"/>
              <a:gd name="connsiteX81" fmla="*/ 2524252 w 12192000"/>
              <a:gd name="connsiteY81" fmla="*/ 1016970 h 6858000"/>
              <a:gd name="connsiteX82" fmla="*/ 2553336 w 12192000"/>
              <a:gd name="connsiteY82" fmla="*/ 992971 h 6858000"/>
              <a:gd name="connsiteX83" fmla="*/ 2534564 w 12192000"/>
              <a:gd name="connsiteY83" fmla="*/ 972370 h 6858000"/>
              <a:gd name="connsiteX84" fmla="*/ 2521066 w 12192000"/>
              <a:gd name="connsiteY84" fmla="*/ 969188 h 6858000"/>
              <a:gd name="connsiteX85" fmla="*/ 2509331 w 12192000"/>
              <a:gd name="connsiteY85" fmla="*/ 959768 h 6858000"/>
              <a:gd name="connsiteX86" fmla="*/ 2523388 w 12192000"/>
              <a:gd name="connsiteY86" fmla="*/ 950115 h 6858000"/>
              <a:gd name="connsiteX87" fmla="*/ 2542141 w 12192000"/>
              <a:gd name="connsiteY87" fmla="*/ 957503 h 6858000"/>
              <a:gd name="connsiteX88" fmla="*/ 2543203 w 12192000"/>
              <a:gd name="connsiteY88" fmla="*/ 957467 h 6858000"/>
              <a:gd name="connsiteX89" fmla="*/ 2551176 w 12192000"/>
              <a:gd name="connsiteY89" fmla="*/ 948928 h 6858000"/>
              <a:gd name="connsiteX90" fmla="*/ 2551141 w 12192000"/>
              <a:gd name="connsiteY90" fmla="*/ 947832 h 6858000"/>
              <a:gd name="connsiteX91" fmla="*/ 2523604 w 12192000"/>
              <a:gd name="connsiteY91" fmla="*/ 937621 h 6858000"/>
              <a:gd name="connsiteX92" fmla="*/ 2382574 w 12192000"/>
              <a:gd name="connsiteY92" fmla="*/ 937621 h 6858000"/>
              <a:gd name="connsiteX93" fmla="*/ 2342852 w 12192000"/>
              <a:gd name="connsiteY93" fmla="*/ 977403 h 6858000"/>
              <a:gd name="connsiteX94" fmla="*/ 2342834 w 12192000"/>
              <a:gd name="connsiteY94" fmla="*/ 977421 h 6858000"/>
              <a:gd name="connsiteX95" fmla="*/ 2382447 w 12192000"/>
              <a:gd name="connsiteY95" fmla="*/ 1016987 h 6858000"/>
              <a:gd name="connsiteX96" fmla="*/ 2416517 w 12192000"/>
              <a:gd name="connsiteY96" fmla="*/ 998364 h 6858000"/>
              <a:gd name="connsiteX97" fmla="*/ 2416247 w 12192000"/>
              <a:gd name="connsiteY97" fmla="*/ 997303 h 6858000"/>
              <a:gd name="connsiteX98" fmla="*/ 2405629 w 12192000"/>
              <a:gd name="connsiteY98" fmla="*/ 991065 h 6858000"/>
              <a:gd name="connsiteX99" fmla="*/ 2404585 w 12192000"/>
              <a:gd name="connsiteY99" fmla="*/ 991353 h 6858000"/>
              <a:gd name="connsiteX100" fmla="*/ 2382574 w 12192000"/>
              <a:gd name="connsiteY100" fmla="*/ 1003936 h 6858000"/>
              <a:gd name="connsiteX101" fmla="*/ 2357233 w 12192000"/>
              <a:gd name="connsiteY101" fmla="*/ 977295 h 6858000"/>
              <a:gd name="connsiteX102" fmla="*/ 2382574 w 12192000"/>
              <a:gd name="connsiteY102" fmla="*/ 950654 h 6858000"/>
              <a:gd name="connsiteX103" fmla="*/ 2404477 w 12192000"/>
              <a:gd name="connsiteY103" fmla="*/ 963237 h 6858000"/>
              <a:gd name="connsiteX104" fmla="*/ 2405521 w 12192000"/>
              <a:gd name="connsiteY104" fmla="*/ 963525 h 6858000"/>
              <a:gd name="connsiteX105" fmla="*/ 2416157 w 12192000"/>
              <a:gd name="connsiteY105" fmla="*/ 957197 h 6858000"/>
              <a:gd name="connsiteX106" fmla="*/ 2416427 w 12192000"/>
              <a:gd name="connsiteY106" fmla="*/ 956137 h 6858000"/>
              <a:gd name="connsiteX107" fmla="*/ 2382574 w 12192000"/>
              <a:gd name="connsiteY107" fmla="*/ 937621 h 6858000"/>
              <a:gd name="connsiteX108" fmla="*/ 2113363 w 12192000"/>
              <a:gd name="connsiteY108" fmla="*/ 937621 h 6858000"/>
              <a:gd name="connsiteX109" fmla="*/ 2073642 w 12192000"/>
              <a:gd name="connsiteY109" fmla="*/ 977403 h 6858000"/>
              <a:gd name="connsiteX110" fmla="*/ 2073624 w 12192000"/>
              <a:gd name="connsiteY110" fmla="*/ 977421 h 6858000"/>
              <a:gd name="connsiteX111" fmla="*/ 2113237 w 12192000"/>
              <a:gd name="connsiteY111" fmla="*/ 1016987 h 6858000"/>
              <a:gd name="connsiteX112" fmla="*/ 2147307 w 12192000"/>
              <a:gd name="connsiteY112" fmla="*/ 998364 h 6858000"/>
              <a:gd name="connsiteX113" fmla="*/ 2147037 w 12192000"/>
              <a:gd name="connsiteY113" fmla="*/ 997303 h 6858000"/>
              <a:gd name="connsiteX114" fmla="*/ 2136418 w 12192000"/>
              <a:gd name="connsiteY114" fmla="*/ 991065 h 6858000"/>
              <a:gd name="connsiteX115" fmla="*/ 2135374 w 12192000"/>
              <a:gd name="connsiteY115" fmla="*/ 991353 h 6858000"/>
              <a:gd name="connsiteX116" fmla="*/ 2113363 w 12192000"/>
              <a:gd name="connsiteY116" fmla="*/ 1003936 h 6858000"/>
              <a:gd name="connsiteX117" fmla="*/ 2088005 w 12192000"/>
              <a:gd name="connsiteY117" fmla="*/ 977295 h 6858000"/>
              <a:gd name="connsiteX118" fmla="*/ 2113363 w 12192000"/>
              <a:gd name="connsiteY118" fmla="*/ 950654 h 6858000"/>
              <a:gd name="connsiteX119" fmla="*/ 2135266 w 12192000"/>
              <a:gd name="connsiteY119" fmla="*/ 963237 h 6858000"/>
              <a:gd name="connsiteX120" fmla="*/ 2136310 w 12192000"/>
              <a:gd name="connsiteY120" fmla="*/ 963525 h 6858000"/>
              <a:gd name="connsiteX121" fmla="*/ 2146947 w 12192000"/>
              <a:gd name="connsiteY121" fmla="*/ 957197 h 6858000"/>
              <a:gd name="connsiteX122" fmla="*/ 2147217 w 12192000"/>
              <a:gd name="connsiteY122" fmla="*/ 956137 h 6858000"/>
              <a:gd name="connsiteX123" fmla="*/ 2113363 w 12192000"/>
              <a:gd name="connsiteY123" fmla="*/ 937621 h 6858000"/>
              <a:gd name="connsiteX124" fmla="*/ 2034137 w 12192000"/>
              <a:gd name="connsiteY124" fmla="*/ 937621 h 6858000"/>
              <a:gd name="connsiteX125" fmla="*/ 2005935 w 12192000"/>
              <a:gd name="connsiteY125" fmla="*/ 960631 h 6858000"/>
              <a:gd name="connsiteX126" fmla="*/ 2024814 w 12192000"/>
              <a:gd name="connsiteY126" fmla="*/ 980800 h 6858000"/>
              <a:gd name="connsiteX127" fmla="*/ 2038312 w 12192000"/>
              <a:gd name="connsiteY127" fmla="*/ 983982 h 6858000"/>
              <a:gd name="connsiteX128" fmla="*/ 2049831 w 12192000"/>
              <a:gd name="connsiteY128" fmla="*/ 993959 h 6858000"/>
              <a:gd name="connsiteX129" fmla="*/ 2035235 w 12192000"/>
              <a:gd name="connsiteY129" fmla="*/ 1004368 h 6858000"/>
              <a:gd name="connsiteX130" fmla="*/ 2013134 w 12192000"/>
              <a:gd name="connsiteY130" fmla="*/ 996386 h 6858000"/>
              <a:gd name="connsiteX131" fmla="*/ 2012072 w 12192000"/>
              <a:gd name="connsiteY131" fmla="*/ 996548 h 6858000"/>
              <a:gd name="connsiteX132" fmla="*/ 2004947 w 12192000"/>
              <a:gd name="connsiteY132" fmla="*/ 1006181 h 6858000"/>
              <a:gd name="connsiteX133" fmla="*/ 2004945 w 12192000"/>
              <a:gd name="connsiteY133" fmla="*/ 1006165 h 6858000"/>
              <a:gd name="connsiteX134" fmla="*/ 2004945 w 12192000"/>
              <a:gd name="connsiteY134" fmla="*/ 1006183 h 6858000"/>
              <a:gd name="connsiteX135" fmla="*/ 2004947 w 12192000"/>
              <a:gd name="connsiteY135" fmla="*/ 1006181 h 6858000"/>
              <a:gd name="connsiteX136" fmla="*/ 2005089 w 12192000"/>
              <a:gd name="connsiteY136" fmla="*/ 1007244 h 6858000"/>
              <a:gd name="connsiteX137" fmla="*/ 2034785 w 12192000"/>
              <a:gd name="connsiteY137" fmla="*/ 1016970 h 6858000"/>
              <a:gd name="connsiteX138" fmla="*/ 2063869 w 12192000"/>
              <a:gd name="connsiteY138" fmla="*/ 992971 h 6858000"/>
              <a:gd name="connsiteX139" fmla="*/ 2045098 w 12192000"/>
              <a:gd name="connsiteY139" fmla="*/ 972370 h 6858000"/>
              <a:gd name="connsiteX140" fmla="*/ 2031599 w 12192000"/>
              <a:gd name="connsiteY140" fmla="*/ 969188 h 6858000"/>
              <a:gd name="connsiteX141" fmla="*/ 2019865 w 12192000"/>
              <a:gd name="connsiteY141" fmla="*/ 959768 h 6858000"/>
              <a:gd name="connsiteX142" fmla="*/ 2033921 w 12192000"/>
              <a:gd name="connsiteY142" fmla="*/ 950115 h 6858000"/>
              <a:gd name="connsiteX143" fmla="*/ 2052675 w 12192000"/>
              <a:gd name="connsiteY143" fmla="*/ 957503 h 6858000"/>
              <a:gd name="connsiteX144" fmla="*/ 2053737 w 12192000"/>
              <a:gd name="connsiteY144" fmla="*/ 957467 h 6858000"/>
              <a:gd name="connsiteX145" fmla="*/ 2061710 w 12192000"/>
              <a:gd name="connsiteY145" fmla="*/ 948928 h 6858000"/>
              <a:gd name="connsiteX146" fmla="*/ 2061674 w 12192000"/>
              <a:gd name="connsiteY146" fmla="*/ 947832 h 6858000"/>
              <a:gd name="connsiteX147" fmla="*/ 2034137 w 12192000"/>
              <a:gd name="connsiteY147" fmla="*/ 937621 h 6858000"/>
              <a:gd name="connsiteX148" fmla="*/ 910979 w 12192000"/>
              <a:gd name="connsiteY148" fmla="*/ 919656 h 6858000"/>
              <a:gd name="connsiteX149" fmla="*/ 1068878 w 12192000"/>
              <a:gd name="connsiteY149" fmla="*/ 1021359 h 6858000"/>
              <a:gd name="connsiteX150" fmla="*/ 1226778 w 12192000"/>
              <a:gd name="connsiteY150" fmla="*/ 919656 h 6858000"/>
              <a:gd name="connsiteX151" fmla="*/ 2224409 w 12192000"/>
              <a:gd name="connsiteY151" fmla="*/ 825465 h 6858000"/>
              <a:gd name="connsiteX152" fmla="*/ 2236378 w 12192000"/>
              <a:gd name="connsiteY152" fmla="*/ 856708 h 6858000"/>
              <a:gd name="connsiteX153" fmla="*/ 2236360 w 12192000"/>
              <a:gd name="connsiteY153" fmla="*/ 856708 h 6858000"/>
              <a:gd name="connsiteX154" fmla="*/ 2212441 w 12192000"/>
              <a:gd name="connsiteY154" fmla="*/ 856708 h 6858000"/>
              <a:gd name="connsiteX155" fmla="*/ 2358727 w 12192000"/>
              <a:gd name="connsiteY155" fmla="*/ 822643 h 6858000"/>
              <a:gd name="connsiteX156" fmla="*/ 2374420 w 12192000"/>
              <a:gd name="connsiteY156" fmla="*/ 822643 h 6858000"/>
              <a:gd name="connsiteX157" fmla="*/ 2388909 w 12192000"/>
              <a:gd name="connsiteY157" fmla="*/ 834148 h 6858000"/>
              <a:gd name="connsiteX158" fmla="*/ 2374420 w 12192000"/>
              <a:gd name="connsiteY158" fmla="*/ 845761 h 6858000"/>
              <a:gd name="connsiteX159" fmla="*/ 2374420 w 12192000"/>
              <a:gd name="connsiteY159" fmla="*/ 845779 h 6858000"/>
              <a:gd name="connsiteX160" fmla="*/ 2358727 w 12192000"/>
              <a:gd name="connsiteY160" fmla="*/ 845779 h 6858000"/>
              <a:gd name="connsiteX161" fmla="*/ 2286628 w 12192000"/>
              <a:gd name="connsiteY161" fmla="*/ 822643 h 6858000"/>
              <a:gd name="connsiteX162" fmla="*/ 2302322 w 12192000"/>
              <a:gd name="connsiteY162" fmla="*/ 822643 h 6858000"/>
              <a:gd name="connsiteX163" fmla="*/ 2316810 w 12192000"/>
              <a:gd name="connsiteY163" fmla="*/ 834148 h 6858000"/>
              <a:gd name="connsiteX164" fmla="*/ 2302322 w 12192000"/>
              <a:gd name="connsiteY164" fmla="*/ 845761 h 6858000"/>
              <a:gd name="connsiteX165" fmla="*/ 2302322 w 12192000"/>
              <a:gd name="connsiteY165" fmla="*/ 845779 h 6858000"/>
              <a:gd name="connsiteX166" fmla="*/ 2286628 w 12192000"/>
              <a:gd name="connsiteY166" fmla="*/ 845779 h 6858000"/>
              <a:gd name="connsiteX167" fmla="*/ 2596422 w 12192000"/>
              <a:gd name="connsiteY167" fmla="*/ 822625 h 6858000"/>
              <a:gd name="connsiteX168" fmla="*/ 2606735 w 12192000"/>
              <a:gd name="connsiteY168" fmla="*/ 822625 h 6858000"/>
              <a:gd name="connsiteX169" fmla="*/ 2632634 w 12192000"/>
              <a:gd name="connsiteY169" fmla="*/ 848062 h 6858000"/>
              <a:gd name="connsiteX170" fmla="*/ 2606735 w 12192000"/>
              <a:gd name="connsiteY170" fmla="*/ 873499 h 6858000"/>
              <a:gd name="connsiteX171" fmla="*/ 2606735 w 12192000"/>
              <a:gd name="connsiteY171" fmla="*/ 873481 h 6858000"/>
              <a:gd name="connsiteX172" fmla="*/ 2596422 w 12192000"/>
              <a:gd name="connsiteY172" fmla="*/ 873481 h 6858000"/>
              <a:gd name="connsiteX173" fmla="*/ 2044990 w 12192000"/>
              <a:gd name="connsiteY173" fmla="*/ 821402 h 6858000"/>
              <a:gd name="connsiteX174" fmla="*/ 2070223 w 12192000"/>
              <a:gd name="connsiteY174" fmla="*/ 848044 h 6858000"/>
              <a:gd name="connsiteX175" fmla="*/ 2044990 w 12192000"/>
              <a:gd name="connsiteY175" fmla="*/ 874685 h 6858000"/>
              <a:gd name="connsiteX176" fmla="*/ 2019631 w 12192000"/>
              <a:gd name="connsiteY176" fmla="*/ 848044 h 6858000"/>
              <a:gd name="connsiteX177" fmla="*/ 2044990 w 12192000"/>
              <a:gd name="connsiteY177" fmla="*/ 821402 h 6858000"/>
              <a:gd name="connsiteX178" fmla="*/ 2583374 w 12192000"/>
              <a:gd name="connsiteY178" fmla="*/ 809700 h 6858000"/>
              <a:gd name="connsiteX179" fmla="*/ 2582600 w 12192000"/>
              <a:gd name="connsiteY179" fmla="*/ 810473 h 6858000"/>
              <a:gd name="connsiteX180" fmla="*/ 2582600 w 12192000"/>
              <a:gd name="connsiteY180" fmla="*/ 885651 h 6858000"/>
              <a:gd name="connsiteX181" fmla="*/ 2583374 w 12192000"/>
              <a:gd name="connsiteY181" fmla="*/ 886424 h 6858000"/>
              <a:gd name="connsiteX182" fmla="*/ 2607419 w 12192000"/>
              <a:gd name="connsiteY182" fmla="*/ 886424 h 6858000"/>
              <a:gd name="connsiteX183" fmla="*/ 2646924 w 12192000"/>
              <a:gd name="connsiteY183" fmla="*/ 848062 h 6858000"/>
              <a:gd name="connsiteX184" fmla="*/ 2607419 w 12192000"/>
              <a:gd name="connsiteY184" fmla="*/ 809700 h 6858000"/>
              <a:gd name="connsiteX185" fmla="*/ 2513795 w 12192000"/>
              <a:gd name="connsiteY185" fmla="*/ 809700 h 6858000"/>
              <a:gd name="connsiteX186" fmla="*/ 2513795 w 12192000"/>
              <a:gd name="connsiteY186" fmla="*/ 809718 h 6858000"/>
              <a:gd name="connsiteX187" fmla="*/ 2513021 w 12192000"/>
              <a:gd name="connsiteY187" fmla="*/ 810491 h 6858000"/>
              <a:gd name="connsiteX188" fmla="*/ 2513021 w 12192000"/>
              <a:gd name="connsiteY188" fmla="*/ 885686 h 6858000"/>
              <a:gd name="connsiteX189" fmla="*/ 2513795 w 12192000"/>
              <a:gd name="connsiteY189" fmla="*/ 886460 h 6858000"/>
              <a:gd name="connsiteX190" fmla="*/ 2566150 w 12192000"/>
              <a:gd name="connsiteY190" fmla="*/ 886460 h 6858000"/>
              <a:gd name="connsiteX191" fmla="*/ 2566924 w 12192000"/>
              <a:gd name="connsiteY191" fmla="*/ 885686 h 6858000"/>
              <a:gd name="connsiteX192" fmla="*/ 2566924 w 12192000"/>
              <a:gd name="connsiteY192" fmla="*/ 874397 h 6858000"/>
              <a:gd name="connsiteX193" fmla="*/ 2566150 w 12192000"/>
              <a:gd name="connsiteY193" fmla="*/ 873624 h 6858000"/>
              <a:gd name="connsiteX194" fmla="*/ 2526861 w 12192000"/>
              <a:gd name="connsiteY194" fmla="*/ 873624 h 6858000"/>
              <a:gd name="connsiteX195" fmla="*/ 2526861 w 12192000"/>
              <a:gd name="connsiteY195" fmla="*/ 853023 h 6858000"/>
              <a:gd name="connsiteX196" fmla="*/ 2561003 w 12192000"/>
              <a:gd name="connsiteY196" fmla="*/ 853023 h 6858000"/>
              <a:gd name="connsiteX197" fmla="*/ 2561777 w 12192000"/>
              <a:gd name="connsiteY197" fmla="*/ 852250 h 6858000"/>
              <a:gd name="connsiteX198" fmla="*/ 2561777 w 12192000"/>
              <a:gd name="connsiteY198" fmla="*/ 841069 h 6858000"/>
              <a:gd name="connsiteX199" fmla="*/ 2561003 w 12192000"/>
              <a:gd name="connsiteY199" fmla="*/ 840296 h 6858000"/>
              <a:gd name="connsiteX200" fmla="*/ 2526861 w 12192000"/>
              <a:gd name="connsiteY200" fmla="*/ 840296 h 6858000"/>
              <a:gd name="connsiteX201" fmla="*/ 2526861 w 12192000"/>
              <a:gd name="connsiteY201" fmla="*/ 822535 h 6858000"/>
              <a:gd name="connsiteX202" fmla="*/ 2566150 w 12192000"/>
              <a:gd name="connsiteY202" fmla="*/ 822535 h 6858000"/>
              <a:gd name="connsiteX203" fmla="*/ 2566924 w 12192000"/>
              <a:gd name="connsiteY203" fmla="*/ 821762 h 6858000"/>
              <a:gd name="connsiteX204" fmla="*/ 2566924 w 12192000"/>
              <a:gd name="connsiteY204" fmla="*/ 810473 h 6858000"/>
              <a:gd name="connsiteX205" fmla="*/ 2566150 w 12192000"/>
              <a:gd name="connsiteY205" fmla="*/ 809700 h 6858000"/>
              <a:gd name="connsiteX206" fmla="*/ 2481525 w 12192000"/>
              <a:gd name="connsiteY206" fmla="*/ 809700 h 6858000"/>
              <a:gd name="connsiteX207" fmla="*/ 2480751 w 12192000"/>
              <a:gd name="connsiteY207" fmla="*/ 810473 h 6858000"/>
              <a:gd name="connsiteX208" fmla="*/ 2480751 w 12192000"/>
              <a:gd name="connsiteY208" fmla="*/ 885669 h 6858000"/>
              <a:gd name="connsiteX209" fmla="*/ 2481525 w 12192000"/>
              <a:gd name="connsiteY209" fmla="*/ 886442 h 6858000"/>
              <a:gd name="connsiteX210" fmla="*/ 2493817 w 12192000"/>
              <a:gd name="connsiteY210" fmla="*/ 886442 h 6858000"/>
              <a:gd name="connsiteX211" fmla="*/ 2494591 w 12192000"/>
              <a:gd name="connsiteY211" fmla="*/ 885669 h 6858000"/>
              <a:gd name="connsiteX212" fmla="*/ 2494591 w 12192000"/>
              <a:gd name="connsiteY212" fmla="*/ 810473 h 6858000"/>
              <a:gd name="connsiteX213" fmla="*/ 2493817 w 12192000"/>
              <a:gd name="connsiteY213" fmla="*/ 809700 h 6858000"/>
              <a:gd name="connsiteX214" fmla="*/ 2417759 w 12192000"/>
              <a:gd name="connsiteY214" fmla="*/ 809700 h 6858000"/>
              <a:gd name="connsiteX215" fmla="*/ 2416985 w 12192000"/>
              <a:gd name="connsiteY215" fmla="*/ 810473 h 6858000"/>
              <a:gd name="connsiteX216" fmla="*/ 2416985 w 12192000"/>
              <a:gd name="connsiteY216" fmla="*/ 886442 h 6858000"/>
              <a:gd name="connsiteX217" fmla="*/ 2466929 w 12192000"/>
              <a:gd name="connsiteY217" fmla="*/ 886442 h 6858000"/>
              <a:gd name="connsiteX218" fmla="*/ 2467703 w 12192000"/>
              <a:gd name="connsiteY218" fmla="*/ 885669 h 6858000"/>
              <a:gd name="connsiteX219" fmla="*/ 2467703 w 12192000"/>
              <a:gd name="connsiteY219" fmla="*/ 874271 h 6858000"/>
              <a:gd name="connsiteX220" fmla="*/ 2466929 w 12192000"/>
              <a:gd name="connsiteY220" fmla="*/ 873499 h 6858000"/>
              <a:gd name="connsiteX221" fmla="*/ 2430826 w 12192000"/>
              <a:gd name="connsiteY221" fmla="*/ 873499 h 6858000"/>
              <a:gd name="connsiteX222" fmla="*/ 2430826 w 12192000"/>
              <a:gd name="connsiteY222" fmla="*/ 810473 h 6858000"/>
              <a:gd name="connsiteX223" fmla="*/ 2430051 w 12192000"/>
              <a:gd name="connsiteY223" fmla="*/ 809700 h 6858000"/>
              <a:gd name="connsiteX224" fmla="*/ 2345678 w 12192000"/>
              <a:gd name="connsiteY224" fmla="*/ 809682 h 6858000"/>
              <a:gd name="connsiteX225" fmla="*/ 2344904 w 12192000"/>
              <a:gd name="connsiteY225" fmla="*/ 810455 h 6858000"/>
              <a:gd name="connsiteX226" fmla="*/ 2344904 w 12192000"/>
              <a:gd name="connsiteY226" fmla="*/ 885651 h 6858000"/>
              <a:gd name="connsiteX227" fmla="*/ 2345678 w 12192000"/>
              <a:gd name="connsiteY227" fmla="*/ 886424 h 6858000"/>
              <a:gd name="connsiteX228" fmla="*/ 2357970 w 12192000"/>
              <a:gd name="connsiteY228" fmla="*/ 886424 h 6858000"/>
              <a:gd name="connsiteX229" fmla="*/ 2358744 w 12192000"/>
              <a:gd name="connsiteY229" fmla="*/ 885651 h 6858000"/>
              <a:gd name="connsiteX230" fmla="*/ 2358744 w 12192000"/>
              <a:gd name="connsiteY230" fmla="*/ 858686 h 6858000"/>
              <a:gd name="connsiteX231" fmla="*/ 2375536 w 12192000"/>
              <a:gd name="connsiteY231" fmla="*/ 858686 h 6858000"/>
              <a:gd name="connsiteX232" fmla="*/ 2403073 w 12192000"/>
              <a:gd name="connsiteY232" fmla="*/ 834130 h 6858000"/>
              <a:gd name="connsiteX233" fmla="*/ 2375536 w 12192000"/>
              <a:gd name="connsiteY233" fmla="*/ 809682 h 6858000"/>
              <a:gd name="connsiteX234" fmla="*/ 2273579 w 12192000"/>
              <a:gd name="connsiteY234" fmla="*/ 809682 h 6858000"/>
              <a:gd name="connsiteX235" fmla="*/ 2272805 w 12192000"/>
              <a:gd name="connsiteY235" fmla="*/ 810455 h 6858000"/>
              <a:gd name="connsiteX236" fmla="*/ 2272805 w 12192000"/>
              <a:gd name="connsiteY236" fmla="*/ 885651 h 6858000"/>
              <a:gd name="connsiteX237" fmla="*/ 2273579 w 12192000"/>
              <a:gd name="connsiteY237" fmla="*/ 886424 h 6858000"/>
              <a:gd name="connsiteX238" fmla="*/ 2285871 w 12192000"/>
              <a:gd name="connsiteY238" fmla="*/ 886424 h 6858000"/>
              <a:gd name="connsiteX239" fmla="*/ 2286646 w 12192000"/>
              <a:gd name="connsiteY239" fmla="*/ 885651 h 6858000"/>
              <a:gd name="connsiteX240" fmla="*/ 2286646 w 12192000"/>
              <a:gd name="connsiteY240" fmla="*/ 858686 h 6858000"/>
              <a:gd name="connsiteX241" fmla="*/ 2303437 w 12192000"/>
              <a:gd name="connsiteY241" fmla="*/ 858686 h 6858000"/>
              <a:gd name="connsiteX242" fmla="*/ 2330974 w 12192000"/>
              <a:gd name="connsiteY242" fmla="*/ 834130 h 6858000"/>
              <a:gd name="connsiteX243" fmla="*/ 2303437 w 12192000"/>
              <a:gd name="connsiteY243" fmla="*/ 809682 h 6858000"/>
              <a:gd name="connsiteX244" fmla="*/ 2217012 w 12192000"/>
              <a:gd name="connsiteY244" fmla="*/ 809682 h 6858000"/>
              <a:gd name="connsiteX245" fmla="*/ 2216292 w 12192000"/>
              <a:gd name="connsiteY245" fmla="*/ 810167 h 6858000"/>
              <a:gd name="connsiteX246" fmla="*/ 2186938 w 12192000"/>
              <a:gd name="connsiteY246" fmla="*/ 885363 h 6858000"/>
              <a:gd name="connsiteX247" fmla="*/ 2187658 w 12192000"/>
              <a:gd name="connsiteY247" fmla="*/ 886406 h 6858000"/>
              <a:gd name="connsiteX248" fmla="*/ 2200598 w 12192000"/>
              <a:gd name="connsiteY248" fmla="*/ 886406 h 6858000"/>
              <a:gd name="connsiteX249" fmla="*/ 2201318 w 12192000"/>
              <a:gd name="connsiteY249" fmla="*/ 885920 h 6858000"/>
              <a:gd name="connsiteX250" fmla="*/ 2207941 w 12192000"/>
              <a:gd name="connsiteY250" fmla="*/ 868663 h 6858000"/>
              <a:gd name="connsiteX251" fmla="*/ 2240859 w 12192000"/>
              <a:gd name="connsiteY251" fmla="*/ 868663 h 6858000"/>
              <a:gd name="connsiteX252" fmla="*/ 2247482 w 12192000"/>
              <a:gd name="connsiteY252" fmla="*/ 885920 h 6858000"/>
              <a:gd name="connsiteX253" fmla="*/ 2248202 w 12192000"/>
              <a:gd name="connsiteY253" fmla="*/ 886406 h 6858000"/>
              <a:gd name="connsiteX254" fmla="*/ 2261269 w 12192000"/>
              <a:gd name="connsiteY254" fmla="*/ 886406 h 6858000"/>
              <a:gd name="connsiteX255" fmla="*/ 2261989 w 12192000"/>
              <a:gd name="connsiteY255" fmla="*/ 885363 h 6858000"/>
              <a:gd name="connsiteX256" fmla="*/ 2232616 w 12192000"/>
              <a:gd name="connsiteY256" fmla="*/ 810167 h 6858000"/>
              <a:gd name="connsiteX257" fmla="*/ 2231896 w 12192000"/>
              <a:gd name="connsiteY257" fmla="*/ 809682 h 6858000"/>
              <a:gd name="connsiteX258" fmla="*/ 2217030 w 12192000"/>
              <a:gd name="connsiteY258" fmla="*/ 809682 h 6858000"/>
              <a:gd name="connsiteX259" fmla="*/ 2099523 w 12192000"/>
              <a:gd name="connsiteY259" fmla="*/ 809682 h 6858000"/>
              <a:gd name="connsiteX260" fmla="*/ 2099523 w 12192000"/>
              <a:gd name="connsiteY260" fmla="*/ 809700 h 6858000"/>
              <a:gd name="connsiteX261" fmla="*/ 2098749 w 12192000"/>
              <a:gd name="connsiteY261" fmla="*/ 810473 h 6858000"/>
              <a:gd name="connsiteX262" fmla="*/ 2098749 w 12192000"/>
              <a:gd name="connsiteY262" fmla="*/ 885669 h 6858000"/>
              <a:gd name="connsiteX263" fmla="*/ 2099523 w 12192000"/>
              <a:gd name="connsiteY263" fmla="*/ 886442 h 6858000"/>
              <a:gd name="connsiteX264" fmla="*/ 2111816 w 12192000"/>
              <a:gd name="connsiteY264" fmla="*/ 886442 h 6858000"/>
              <a:gd name="connsiteX265" fmla="*/ 2112589 w 12192000"/>
              <a:gd name="connsiteY265" fmla="*/ 885669 h 6858000"/>
              <a:gd name="connsiteX266" fmla="*/ 2112589 w 12192000"/>
              <a:gd name="connsiteY266" fmla="*/ 855522 h 6858000"/>
              <a:gd name="connsiteX267" fmla="*/ 2148585 w 12192000"/>
              <a:gd name="connsiteY267" fmla="*/ 855522 h 6858000"/>
              <a:gd name="connsiteX268" fmla="*/ 2149359 w 12192000"/>
              <a:gd name="connsiteY268" fmla="*/ 854749 h 6858000"/>
              <a:gd name="connsiteX269" fmla="*/ 2149359 w 12192000"/>
              <a:gd name="connsiteY269" fmla="*/ 843460 h 6858000"/>
              <a:gd name="connsiteX270" fmla="*/ 2148585 w 12192000"/>
              <a:gd name="connsiteY270" fmla="*/ 842687 h 6858000"/>
              <a:gd name="connsiteX271" fmla="*/ 2112589 w 12192000"/>
              <a:gd name="connsiteY271" fmla="*/ 842687 h 6858000"/>
              <a:gd name="connsiteX272" fmla="*/ 2112589 w 12192000"/>
              <a:gd name="connsiteY272" fmla="*/ 822517 h 6858000"/>
              <a:gd name="connsiteX273" fmla="*/ 2151878 w 12192000"/>
              <a:gd name="connsiteY273" fmla="*/ 822517 h 6858000"/>
              <a:gd name="connsiteX274" fmla="*/ 2152652 w 12192000"/>
              <a:gd name="connsiteY274" fmla="*/ 821744 h 6858000"/>
              <a:gd name="connsiteX275" fmla="*/ 2152652 w 12192000"/>
              <a:gd name="connsiteY275" fmla="*/ 810455 h 6858000"/>
              <a:gd name="connsiteX276" fmla="*/ 2151878 w 12192000"/>
              <a:gd name="connsiteY276" fmla="*/ 809682 h 6858000"/>
              <a:gd name="connsiteX277" fmla="*/ 2044990 w 12192000"/>
              <a:gd name="connsiteY277" fmla="*/ 808369 h 6858000"/>
              <a:gd name="connsiteX278" fmla="*/ 2005377 w 12192000"/>
              <a:gd name="connsiteY278" fmla="*/ 848044 h 6858000"/>
              <a:gd name="connsiteX279" fmla="*/ 2044990 w 12192000"/>
              <a:gd name="connsiteY279" fmla="*/ 887718 h 6858000"/>
              <a:gd name="connsiteX280" fmla="*/ 2084495 w 12192000"/>
              <a:gd name="connsiteY280" fmla="*/ 848044 h 6858000"/>
              <a:gd name="connsiteX281" fmla="*/ 2044990 w 12192000"/>
              <a:gd name="connsiteY281" fmla="*/ 808369 h 6858000"/>
              <a:gd name="connsiteX282" fmla="*/ 1334123 w 12192000"/>
              <a:gd name="connsiteY282" fmla="*/ 742743 h 6858000"/>
              <a:gd name="connsiteX283" fmla="*/ 1419360 w 12192000"/>
              <a:gd name="connsiteY283" fmla="*/ 742743 h 6858000"/>
              <a:gd name="connsiteX284" fmla="*/ 1469558 w 12192000"/>
              <a:gd name="connsiteY284" fmla="*/ 792941 h 6858000"/>
              <a:gd name="connsiteX285" fmla="*/ 1419360 w 12192000"/>
              <a:gd name="connsiteY285" fmla="*/ 843138 h 6858000"/>
              <a:gd name="connsiteX286" fmla="*/ 1334123 w 12192000"/>
              <a:gd name="connsiteY286" fmla="*/ 843138 h 6858000"/>
              <a:gd name="connsiteX287" fmla="*/ 2368067 w 12192000"/>
              <a:gd name="connsiteY287" fmla="*/ 693373 h 6858000"/>
              <a:gd name="connsiteX288" fmla="*/ 2384859 w 12192000"/>
              <a:gd name="connsiteY288" fmla="*/ 693373 h 6858000"/>
              <a:gd name="connsiteX289" fmla="*/ 2398915 w 12192000"/>
              <a:gd name="connsiteY289" fmla="*/ 704663 h 6858000"/>
              <a:gd name="connsiteX290" fmla="*/ 2384859 w 12192000"/>
              <a:gd name="connsiteY290" fmla="*/ 715952 h 6858000"/>
              <a:gd name="connsiteX291" fmla="*/ 2368067 w 12192000"/>
              <a:gd name="connsiteY291" fmla="*/ 715952 h 6858000"/>
              <a:gd name="connsiteX292" fmla="*/ 2592103 w 12192000"/>
              <a:gd name="connsiteY292" fmla="*/ 680430 h 6858000"/>
              <a:gd name="connsiteX293" fmla="*/ 2591455 w 12192000"/>
              <a:gd name="connsiteY293" fmla="*/ 681599 h 6858000"/>
              <a:gd name="connsiteX294" fmla="*/ 2619064 w 12192000"/>
              <a:gd name="connsiteY294" fmla="*/ 727026 h 6858000"/>
              <a:gd name="connsiteX295" fmla="*/ 2619010 w 12192000"/>
              <a:gd name="connsiteY295" fmla="*/ 727044 h 6858000"/>
              <a:gd name="connsiteX296" fmla="*/ 2619010 w 12192000"/>
              <a:gd name="connsiteY296" fmla="*/ 756417 h 6858000"/>
              <a:gd name="connsiteX297" fmla="*/ 2619784 w 12192000"/>
              <a:gd name="connsiteY297" fmla="*/ 757190 h 6858000"/>
              <a:gd name="connsiteX298" fmla="*/ 2632184 w 12192000"/>
              <a:gd name="connsiteY298" fmla="*/ 757190 h 6858000"/>
              <a:gd name="connsiteX299" fmla="*/ 2632958 w 12192000"/>
              <a:gd name="connsiteY299" fmla="*/ 756417 h 6858000"/>
              <a:gd name="connsiteX300" fmla="*/ 2632958 w 12192000"/>
              <a:gd name="connsiteY300" fmla="*/ 727044 h 6858000"/>
              <a:gd name="connsiteX301" fmla="*/ 2660566 w 12192000"/>
              <a:gd name="connsiteY301" fmla="*/ 681617 h 6858000"/>
              <a:gd name="connsiteX302" fmla="*/ 2659919 w 12192000"/>
              <a:gd name="connsiteY302" fmla="*/ 680448 h 6858000"/>
              <a:gd name="connsiteX303" fmla="*/ 2646132 w 12192000"/>
              <a:gd name="connsiteY303" fmla="*/ 680448 h 6858000"/>
              <a:gd name="connsiteX304" fmla="*/ 2645484 w 12192000"/>
              <a:gd name="connsiteY304" fmla="*/ 680826 h 6858000"/>
              <a:gd name="connsiteX305" fmla="*/ 2626065 w 12192000"/>
              <a:gd name="connsiteY305" fmla="*/ 713220 h 6858000"/>
              <a:gd name="connsiteX306" fmla="*/ 2606537 w 12192000"/>
              <a:gd name="connsiteY306" fmla="*/ 680808 h 6858000"/>
              <a:gd name="connsiteX307" fmla="*/ 2605889 w 12192000"/>
              <a:gd name="connsiteY307" fmla="*/ 680430 h 6858000"/>
              <a:gd name="connsiteX308" fmla="*/ 2522596 w 12192000"/>
              <a:gd name="connsiteY308" fmla="*/ 680430 h 6858000"/>
              <a:gd name="connsiteX309" fmla="*/ 2521822 w 12192000"/>
              <a:gd name="connsiteY309" fmla="*/ 681203 h 6858000"/>
              <a:gd name="connsiteX310" fmla="*/ 2521822 w 12192000"/>
              <a:gd name="connsiteY310" fmla="*/ 692601 h 6858000"/>
              <a:gd name="connsiteX311" fmla="*/ 2522596 w 12192000"/>
              <a:gd name="connsiteY311" fmla="*/ 693373 h 6858000"/>
              <a:gd name="connsiteX312" fmla="*/ 2546191 w 12192000"/>
              <a:gd name="connsiteY312" fmla="*/ 693373 h 6858000"/>
              <a:gd name="connsiteX313" fmla="*/ 2546191 w 12192000"/>
              <a:gd name="connsiteY313" fmla="*/ 756399 h 6858000"/>
              <a:gd name="connsiteX314" fmla="*/ 2546965 w 12192000"/>
              <a:gd name="connsiteY314" fmla="*/ 757172 h 6858000"/>
              <a:gd name="connsiteX315" fmla="*/ 2559365 w 12192000"/>
              <a:gd name="connsiteY315" fmla="*/ 757172 h 6858000"/>
              <a:gd name="connsiteX316" fmla="*/ 2560139 w 12192000"/>
              <a:gd name="connsiteY316" fmla="*/ 756399 h 6858000"/>
              <a:gd name="connsiteX317" fmla="*/ 2560139 w 12192000"/>
              <a:gd name="connsiteY317" fmla="*/ 693373 h 6858000"/>
              <a:gd name="connsiteX318" fmla="*/ 2583734 w 12192000"/>
              <a:gd name="connsiteY318" fmla="*/ 693373 h 6858000"/>
              <a:gd name="connsiteX319" fmla="*/ 2584508 w 12192000"/>
              <a:gd name="connsiteY319" fmla="*/ 692601 h 6858000"/>
              <a:gd name="connsiteX320" fmla="*/ 2584508 w 12192000"/>
              <a:gd name="connsiteY320" fmla="*/ 681203 h 6858000"/>
              <a:gd name="connsiteX321" fmla="*/ 2583734 w 12192000"/>
              <a:gd name="connsiteY321" fmla="*/ 680430 h 6858000"/>
              <a:gd name="connsiteX322" fmla="*/ 2497129 w 12192000"/>
              <a:gd name="connsiteY322" fmla="*/ 680430 h 6858000"/>
              <a:gd name="connsiteX323" fmla="*/ 2496355 w 12192000"/>
              <a:gd name="connsiteY323" fmla="*/ 681203 h 6858000"/>
              <a:gd name="connsiteX324" fmla="*/ 2496355 w 12192000"/>
              <a:gd name="connsiteY324" fmla="*/ 756399 h 6858000"/>
              <a:gd name="connsiteX325" fmla="*/ 2497129 w 12192000"/>
              <a:gd name="connsiteY325" fmla="*/ 757172 h 6858000"/>
              <a:gd name="connsiteX326" fmla="*/ 2509422 w 12192000"/>
              <a:gd name="connsiteY326" fmla="*/ 757172 h 6858000"/>
              <a:gd name="connsiteX327" fmla="*/ 2510196 w 12192000"/>
              <a:gd name="connsiteY327" fmla="*/ 756399 h 6858000"/>
              <a:gd name="connsiteX328" fmla="*/ 2510196 w 12192000"/>
              <a:gd name="connsiteY328" fmla="*/ 681203 h 6858000"/>
              <a:gd name="connsiteX329" fmla="*/ 2509422 w 12192000"/>
              <a:gd name="connsiteY329" fmla="*/ 680430 h 6858000"/>
              <a:gd name="connsiteX330" fmla="*/ 2355019 w 12192000"/>
              <a:gd name="connsiteY330" fmla="*/ 680430 h 6858000"/>
              <a:gd name="connsiteX331" fmla="*/ 2354245 w 12192000"/>
              <a:gd name="connsiteY331" fmla="*/ 681203 h 6858000"/>
              <a:gd name="connsiteX332" fmla="*/ 2354227 w 12192000"/>
              <a:gd name="connsiteY332" fmla="*/ 681221 h 6858000"/>
              <a:gd name="connsiteX333" fmla="*/ 2354227 w 12192000"/>
              <a:gd name="connsiteY333" fmla="*/ 756417 h 6858000"/>
              <a:gd name="connsiteX334" fmla="*/ 2355001 w 12192000"/>
              <a:gd name="connsiteY334" fmla="*/ 757190 h 6858000"/>
              <a:gd name="connsiteX335" fmla="*/ 2367293 w 12192000"/>
              <a:gd name="connsiteY335" fmla="*/ 757190 h 6858000"/>
              <a:gd name="connsiteX336" fmla="*/ 2368067 w 12192000"/>
              <a:gd name="connsiteY336" fmla="*/ 756417 h 6858000"/>
              <a:gd name="connsiteX337" fmla="*/ 2368067 w 12192000"/>
              <a:gd name="connsiteY337" fmla="*/ 728787 h 6858000"/>
              <a:gd name="connsiteX338" fmla="*/ 2378830 w 12192000"/>
              <a:gd name="connsiteY338" fmla="*/ 728787 h 6858000"/>
              <a:gd name="connsiteX339" fmla="*/ 2399563 w 12192000"/>
              <a:gd name="connsiteY339" fmla="*/ 756867 h 6858000"/>
              <a:gd name="connsiteX340" fmla="*/ 2400176 w 12192000"/>
              <a:gd name="connsiteY340" fmla="*/ 757172 h 6858000"/>
              <a:gd name="connsiteX341" fmla="*/ 2415041 w 12192000"/>
              <a:gd name="connsiteY341" fmla="*/ 757172 h 6858000"/>
              <a:gd name="connsiteX342" fmla="*/ 2415653 w 12192000"/>
              <a:gd name="connsiteY342" fmla="*/ 755950 h 6858000"/>
              <a:gd name="connsiteX343" fmla="*/ 2394416 w 12192000"/>
              <a:gd name="connsiteY343" fmla="*/ 727906 h 6858000"/>
              <a:gd name="connsiteX344" fmla="*/ 2413187 w 12192000"/>
              <a:gd name="connsiteY344" fmla="*/ 704663 h 6858000"/>
              <a:gd name="connsiteX345" fmla="*/ 2386191 w 12192000"/>
              <a:gd name="connsiteY345" fmla="*/ 680430 h 6858000"/>
              <a:gd name="connsiteX346" fmla="*/ 2285439 w 12192000"/>
              <a:gd name="connsiteY346" fmla="*/ 680430 h 6858000"/>
              <a:gd name="connsiteX347" fmla="*/ 2285439 w 12192000"/>
              <a:gd name="connsiteY347" fmla="*/ 680448 h 6858000"/>
              <a:gd name="connsiteX348" fmla="*/ 2284666 w 12192000"/>
              <a:gd name="connsiteY348" fmla="*/ 681221 h 6858000"/>
              <a:gd name="connsiteX349" fmla="*/ 2284666 w 12192000"/>
              <a:gd name="connsiteY349" fmla="*/ 756417 h 6858000"/>
              <a:gd name="connsiteX350" fmla="*/ 2285439 w 12192000"/>
              <a:gd name="connsiteY350" fmla="*/ 757190 h 6858000"/>
              <a:gd name="connsiteX351" fmla="*/ 2337795 w 12192000"/>
              <a:gd name="connsiteY351" fmla="*/ 757190 h 6858000"/>
              <a:gd name="connsiteX352" fmla="*/ 2338569 w 12192000"/>
              <a:gd name="connsiteY352" fmla="*/ 756417 h 6858000"/>
              <a:gd name="connsiteX353" fmla="*/ 2338569 w 12192000"/>
              <a:gd name="connsiteY353" fmla="*/ 745128 h 6858000"/>
              <a:gd name="connsiteX354" fmla="*/ 2337795 w 12192000"/>
              <a:gd name="connsiteY354" fmla="*/ 744355 h 6858000"/>
              <a:gd name="connsiteX355" fmla="*/ 2298506 w 12192000"/>
              <a:gd name="connsiteY355" fmla="*/ 744355 h 6858000"/>
              <a:gd name="connsiteX356" fmla="*/ 2298506 w 12192000"/>
              <a:gd name="connsiteY356" fmla="*/ 723754 h 6858000"/>
              <a:gd name="connsiteX357" fmla="*/ 2332648 w 12192000"/>
              <a:gd name="connsiteY357" fmla="*/ 723754 h 6858000"/>
              <a:gd name="connsiteX358" fmla="*/ 2333421 w 12192000"/>
              <a:gd name="connsiteY358" fmla="*/ 722981 h 6858000"/>
              <a:gd name="connsiteX359" fmla="*/ 2333421 w 12192000"/>
              <a:gd name="connsiteY359" fmla="*/ 711799 h 6858000"/>
              <a:gd name="connsiteX360" fmla="*/ 2332648 w 12192000"/>
              <a:gd name="connsiteY360" fmla="*/ 711027 h 6858000"/>
              <a:gd name="connsiteX361" fmla="*/ 2298506 w 12192000"/>
              <a:gd name="connsiteY361" fmla="*/ 711027 h 6858000"/>
              <a:gd name="connsiteX362" fmla="*/ 2298506 w 12192000"/>
              <a:gd name="connsiteY362" fmla="*/ 693266 h 6858000"/>
              <a:gd name="connsiteX363" fmla="*/ 2337795 w 12192000"/>
              <a:gd name="connsiteY363" fmla="*/ 693266 h 6858000"/>
              <a:gd name="connsiteX364" fmla="*/ 2338569 w 12192000"/>
              <a:gd name="connsiteY364" fmla="*/ 692493 h 6858000"/>
              <a:gd name="connsiteX365" fmla="*/ 2338569 w 12192000"/>
              <a:gd name="connsiteY365" fmla="*/ 681203 h 6858000"/>
              <a:gd name="connsiteX366" fmla="*/ 2337795 w 12192000"/>
              <a:gd name="connsiteY366" fmla="*/ 680430 h 6858000"/>
              <a:gd name="connsiteX367" fmla="*/ 2201300 w 12192000"/>
              <a:gd name="connsiteY367" fmla="*/ 680430 h 6858000"/>
              <a:gd name="connsiteX368" fmla="*/ 2200580 w 12192000"/>
              <a:gd name="connsiteY368" fmla="*/ 681473 h 6858000"/>
              <a:gd name="connsiteX369" fmla="*/ 2229197 w 12192000"/>
              <a:gd name="connsiteY369" fmla="*/ 756669 h 6858000"/>
              <a:gd name="connsiteX370" fmla="*/ 2229917 w 12192000"/>
              <a:gd name="connsiteY370" fmla="*/ 757154 h 6858000"/>
              <a:gd name="connsiteX371" fmla="*/ 2244549 w 12192000"/>
              <a:gd name="connsiteY371" fmla="*/ 757154 h 6858000"/>
              <a:gd name="connsiteX372" fmla="*/ 2245269 w 12192000"/>
              <a:gd name="connsiteY372" fmla="*/ 756669 h 6858000"/>
              <a:gd name="connsiteX373" fmla="*/ 2273885 w 12192000"/>
              <a:gd name="connsiteY373" fmla="*/ 681473 h 6858000"/>
              <a:gd name="connsiteX374" fmla="*/ 2273165 w 12192000"/>
              <a:gd name="connsiteY374" fmla="*/ 680430 h 6858000"/>
              <a:gd name="connsiteX375" fmla="*/ 2260099 w 12192000"/>
              <a:gd name="connsiteY375" fmla="*/ 680430 h 6858000"/>
              <a:gd name="connsiteX376" fmla="*/ 2259379 w 12192000"/>
              <a:gd name="connsiteY376" fmla="*/ 680934 h 6858000"/>
              <a:gd name="connsiteX377" fmla="*/ 2237170 w 12192000"/>
              <a:gd name="connsiteY377" fmla="*/ 740724 h 6858000"/>
              <a:gd name="connsiteX378" fmla="*/ 2215069 w 12192000"/>
              <a:gd name="connsiteY378" fmla="*/ 680934 h 6858000"/>
              <a:gd name="connsiteX379" fmla="*/ 2214349 w 12192000"/>
              <a:gd name="connsiteY379" fmla="*/ 680430 h 6858000"/>
              <a:gd name="connsiteX380" fmla="*/ 2176679 w 12192000"/>
              <a:gd name="connsiteY380" fmla="*/ 680430 h 6858000"/>
              <a:gd name="connsiteX381" fmla="*/ 2175905 w 12192000"/>
              <a:gd name="connsiteY381" fmla="*/ 681203 h 6858000"/>
              <a:gd name="connsiteX382" fmla="*/ 2175905 w 12192000"/>
              <a:gd name="connsiteY382" fmla="*/ 756399 h 6858000"/>
              <a:gd name="connsiteX383" fmla="*/ 2176679 w 12192000"/>
              <a:gd name="connsiteY383" fmla="*/ 757172 h 6858000"/>
              <a:gd name="connsiteX384" fmla="*/ 2188972 w 12192000"/>
              <a:gd name="connsiteY384" fmla="*/ 757172 h 6858000"/>
              <a:gd name="connsiteX385" fmla="*/ 2189746 w 12192000"/>
              <a:gd name="connsiteY385" fmla="*/ 756399 h 6858000"/>
              <a:gd name="connsiteX386" fmla="*/ 2189746 w 12192000"/>
              <a:gd name="connsiteY386" fmla="*/ 681203 h 6858000"/>
              <a:gd name="connsiteX387" fmla="*/ 2188972 w 12192000"/>
              <a:gd name="connsiteY387" fmla="*/ 680430 h 6858000"/>
              <a:gd name="connsiteX388" fmla="*/ 2010218 w 12192000"/>
              <a:gd name="connsiteY388" fmla="*/ 680430 h 6858000"/>
              <a:gd name="connsiteX389" fmla="*/ 2009444 w 12192000"/>
              <a:gd name="connsiteY389" fmla="*/ 681203 h 6858000"/>
              <a:gd name="connsiteX390" fmla="*/ 2009444 w 12192000"/>
              <a:gd name="connsiteY390" fmla="*/ 726468 h 6858000"/>
              <a:gd name="connsiteX391" fmla="*/ 2041606 w 12192000"/>
              <a:gd name="connsiteY391" fmla="*/ 758485 h 6858000"/>
              <a:gd name="connsiteX392" fmla="*/ 2073768 w 12192000"/>
              <a:gd name="connsiteY392" fmla="*/ 726468 h 6858000"/>
              <a:gd name="connsiteX393" fmla="*/ 2073768 w 12192000"/>
              <a:gd name="connsiteY393" fmla="*/ 681203 h 6858000"/>
              <a:gd name="connsiteX394" fmla="*/ 2072994 w 12192000"/>
              <a:gd name="connsiteY394" fmla="*/ 680430 h 6858000"/>
              <a:gd name="connsiteX395" fmla="*/ 2060594 w 12192000"/>
              <a:gd name="connsiteY395" fmla="*/ 680430 h 6858000"/>
              <a:gd name="connsiteX396" fmla="*/ 2059820 w 12192000"/>
              <a:gd name="connsiteY396" fmla="*/ 681203 h 6858000"/>
              <a:gd name="connsiteX397" fmla="*/ 2059820 w 12192000"/>
              <a:gd name="connsiteY397" fmla="*/ 725048 h 6858000"/>
              <a:gd name="connsiteX398" fmla="*/ 2041606 w 12192000"/>
              <a:gd name="connsiteY398" fmla="*/ 745434 h 6858000"/>
              <a:gd name="connsiteX399" fmla="*/ 2023285 w 12192000"/>
              <a:gd name="connsiteY399" fmla="*/ 725048 h 6858000"/>
              <a:gd name="connsiteX400" fmla="*/ 2023285 w 12192000"/>
              <a:gd name="connsiteY400" fmla="*/ 681203 h 6858000"/>
              <a:gd name="connsiteX401" fmla="*/ 2022511 w 12192000"/>
              <a:gd name="connsiteY401" fmla="*/ 680430 h 6858000"/>
              <a:gd name="connsiteX402" fmla="*/ 2144427 w 12192000"/>
              <a:gd name="connsiteY402" fmla="*/ 680412 h 6858000"/>
              <a:gd name="connsiteX403" fmla="*/ 2143654 w 12192000"/>
              <a:gd name="connsiteY403" fmla="*/ 681186 h 6858000"/>
              <a:gd name="connsiteX404" fmla="*/ 2143654 w 12192000"/>
              <a:gd name="connsiteY404" fmla="*/ 734468 h 6858000"/>
              <a:gd name="connsiteX405" fmla="*/ 2105588 w 12192000"/>
              <a:gd name="connsiteY405" fmla="*/ 680754 h 6858000"/>
              <a:gd name="connsiteX406" fmla="*/ 2104958 w 12192000"/>
              <a:gd name="connsiteY406" fmla="*/ 680430 h 6858000"/>
              <a:gd name="connsiteX407" fmla="*/ 2091964 w 12192000"/>
              <a:gd name="connsiteY407" fmla="*/ 680430 h 6858000"/>
              <a:gd name="connsiteX408" fmla="*/ 2091190 w 12192000"/>
              <a:gd name="connsiteY408" fmla="*/ 681203 h 6858000"/>
              <a:gd name="connsiteX409" fmla="*/ 2091190 w 12192000"/>
              <a:gd name="connsiteY409" fmla="*/ 756399 h 6858000"/>
              <a:gd name="connsiteX410" fmla="*/ 2091964 w 12192000"/>
              <a:gd name="connsiteY410" fmla="*/ 757172 h 6858000"/>
              <a:gd name="connsiteX411" fmla="*/ 2104256 w 12192000"/>
              <a:gd name="connsiteY411" fmla="*/ 757172 h 6858000"/>
              <a:gd name="connsiteX412" fmla="*/ 2105030 w 12192000"/>
              <a:gd name="connsiteY412" fmla="*/ 756399 h 6858000"/>
              <a:gd name="connsiteX413" fmla="*/ 2105030 w 12192000"/>
              <a:gd name="connsiteY413" fmla="*/ 703009 h 6858000"/>
              <a:gd name="connsiteX414" fmla="*/ 2143095 w 12192000"/>
              <a:gd name="connsiteY414" fmla="*/ 756831 h 6858000"/>
              <a:gd name="connsiteX415" fmla="*/ 2143725 w 12192000"/>
              <a:gd name="connsiteY415" fmla="*/ 757154 h 6858000"/>
              <a:gd name="connsiteX416" fmla="*/ 2156720 w 12192000"/>
              <a:gd name="connsiteY416" fmla="*/ 757154 h 6858000"/>
              <a:gd name="connsiteX417" fmla="*/ 2157494 w 12192000"/>
              <a:gd name="connsiteY417" fmla="*/ 756381 h 6858000"/>
              <a:gd name="connsiteX418" fmla="*/ 2157494 w 12192000"/>
              <a:gd name="connsiteY418" fmla="*/ 681186 h 6858000"/>
              <a:gd name="connsiteX419" fmla="*/ 2156720 w 12192000"/>
              <a:gd name="connsiteY419" fmla="*/ 680412 h 6858000"/>
              <a:gd name="connsiteX420" fmla="*/ 2453898 w 12192000"/>
              <a:gd name="connsiteY420" fmla="*/ 679118 h 6858000"/>
              <a:gd name="connsiteX421" fmla="*/ 2425696 w 12192000"/>
              <a:gd name="connsiteY421" fmla="*/ 702128 h 6858000"/>
              <a:gd name="connsiteX422" fmla="*/ 2444575 w 12192000"/>
              <a:gd name="connsiteY422" fmla="*/ 722298 h 6858000"/>
              <a:gd name="connsiteX423" fmla="*/ 2458074 w 12192000"/>
              <a:gd name="connsiteY423" fmla="*/ 725480 h 6858000"/>
              <a:gd name="connsiteX424" fmla="*/ 2469592 w 12192000"/>
              <a:gd name="connsiteY424" fmla="*/ 735457 h 6858000"/>
              <a:gd name="connsiteX425" fmla="*/ 2454996 w 12192000"/>
              <a:gd name="connsiteY425" fmla="*/ 745865 h 6858000"/>
              <a:gd name="connsiteX426" fmla="*/ 2432895 w 12192000"/>
              <a:gd name="connsiteY426" fmla="*/ 737883 h 6858000"/>
              <a:gd name="connsiteX427" fmla="*/ 2431833 w 12192000"/>
              <a:gd name="connsiteY427" fmla="*/ 738045 h 6858000"/>
              <a:gd name="connsiteX428" fmla="*/ 2424708 w 12192000"/>
              <a:gd name="connsiteY428" fmla="*/ 747678 h 6858000"/>
              <a:gd name="connsiteX429" fmla="*/ 2424706 w 12192000"/>
              <a:gd name="connsiteY429" fmla="*/ 747663 h 6858000"/>
              <a:gd name="connsiteX430" fmla="*/ 2424706 w 12192000"/>
              <a:gd name="connsiteY430" fmla="*/ 747681 h 6858000"/>
              <a:gd name="connsiteX431" fmla="*/ 2424708 w 12192000"/>
              <a:gd name="connsiteY431" fmla="*/ 747678 h 6858000"/>
              <a:gd name="connsiteX432" fmla="*/ 2424850 w 12192000"/>
              <a:gd name="connsiteY432" fmla="*/ 748741 h 6858000"/>
              <a:gd name="connsiteX433" fmla="*/ 2454547 w 12192000"/>
              <a:gd name="connsiteY433" fmla="*/ 758466 h 6858000"/>
              <a:gd name="connsiteX434" fmla="*/ 2483631 w 12192000"/>
              <a:gd name="connsiteY434" fmla="*/ 734468 h 6858000"/>
              <a:gd name="connsiteX435" fmla="*/ 2464859 w 12192000"/>
              <a:gd name="connsiteY435" fmla="*/ 713867 h 6858000"/>
              <a:gd name="connsiteX436" fmla="*/ 2451361 w 12192000"/>
              <a:gd name="connsiteY436" fmla="*/ 710685 h 6858000"/>
              <a:gd name="connsiteX437" fmla="*/ 2439626 w 12192000"/>
              <a:gd name="connsiteY437" fmla="*/ 701265 h 6858000"/>
              <a:gd name="connsiteX438" fmla="*/ 2453682 w 12192000"/>
              <a:gd name="connsiteY438" fmla="*/ 691612 h 6858000"/>
              <a:gd name="connsiteX439" fmla="*/ 2472436 w 12192000"/>
              <a:gd name="connsiteY439" fmla="*/ 699000 h 6858000"/>
              <a:gd name="connsiteX440" fmla="*/ 2473498 w 12192000"/>
              <a:gd name="connsiteY440" fmla="*/ 698964 h 6858000"/>
              <a:gd name="connsiteX441" fmla="*/ 2481471 w 12192000"/>
              <a:gd name="connsiteY441" fmla="*/ 690425 h 6858000"/>
              <a:gd name="connsiteX442" fmla="*/ 2481435 w 12192000"/>
              <a:gd name="connsiteY442" fmla="*/ 689329 h 6858000"/>
              <a:gd name="connsiteX443" fmla="*/ 2453898 w 12192000"/>
              <a:gd name="connsiteY443" fmla="*/ 679118 h 6858000"/>
              <a:gd name="connsiteX444" fmla="*/ 1894168 w 12192000"/>
              <a:gd name="connsiteY444" fmla="*/ 679118 h 6858000"/>
              <a:gd name="connsiteX445" fmla="*/ 1893394 w 12192000"/>
              <a:gd name="connsiteY445" fmla="*/ 679891 h 6858000"/>
              <a:gd name="connsiteX446" fmla="*/ 1893394 w 12192000"/>
              <a:gd name="connsiteY446" fmla="*/ 1016178 h 6858000"/>
              <a:gd name="connsiteX447" fmla="*/ 1894168 w 12192000"/>
              <a:gd name="connsiteY447" fmla="*/ 1016951 h 6858000"/>
              <a:gd name="connsiteX448" fmla="*/ 1902825 w 12192000"/>
              <a:gd name="connsiteY448" fmla="*/ 1016951 h 6858000"/>
              <a:gd name="connsiteX449" fmla="*/ 1903599 w 12192000"/>
              <a:gd name="connsiteY449" fmla="*/ 1016178 h 6858000"/>
              <a:gd name="connsiteX450" fmla="*/ 1903599 w 12192000"/>
              <a:gd name="connsiteY450" fmla="*/ 679891 h 6858000"/>
              <a:gd name="connsiteX451" fmla="*/ 1902825 w 12192000"/>
              <a:gd name="connsiteY451" fmla="*/ 679118 h 6858000"/>
              <a:gd name="connsiteX452" fmla="*/ 1639127 w 12192000"/>
              <a:gd name="connsiteY452" fmla="*/ 679099 h 6858000"/>
              <a:gd name="connsiteX453" fmla="*/ 1555658 w 12192000"/>
              <a:gd name="connsiteY453" fmla="*/ 762569 h 6858000"/>
              <a:gd name="connsiteX454" fmla="*/ 1555658 w 12192000"/>
              <a:gd name="connsiteY454" fmla="*/ 933425 h 6858000"/>
              <a:gd name="connsiteX455" fmla="*/ 1639127 w 12192000"/>
              <a:gd name="connsiteY455" fmla="*/ 1016894 h 6858000"/>
              <a:gd name="connsiteX456" fmla="*/ 1786901 w 12192000"/>
              <a:gd name="connsiteY456" fmla="*/ 1016894 h 6858000"/>
              <a:gd name="connsiteX457" fmla="*/ 1790281 w 12192000"/>
              <a:gd name="connsiteY457" fmla="*/ 1013516 h 6858000"/>
              <a:gd name="connsiteX458" fmla="*/ 1790281 w 12192000"/>
              <a:gd name="connsiteY458" fmla="*/ 956629 h 6858000"/>
              <a:gd name="connsiteX459" fmla="*/ 1786901 w 12192000"/>
              <a:gd name="connsiteY459" fmla="*/ 953251 h 6858000"/>
              <a:gd name="connsiteX460" fmla="*/ 1639127 w 12192000"/>
              <a:gd name="connsiteY460" fmla="*/ 953251 h 6858000"/>
              <a:gd name="connsiteX461" fmla="*/ 1623216 w 12192000"/>
              <a:gd name="connsiteY461" fmla="*/ 937340 h 6858000"/>
              <a:gd name="connsiteX462" fmla="*/ 1623216 w 12192000"/>
              <a:gd name="connsiteY462" fmla="*/ 878840 h 6858000"/>
              <a:gd name="connsiteX463" fmla="*/ 1770990 w 12192000"/>
              <a:gd name="connsiteY463" fmla="*/ 878840 h 6858000"/>
              <a:gd name="connsiteX464" fmla="*/ 1774369 w 12192000"/>
              <a:gd name="connsiteY464" fmla="*/ 875462 h 6858000"/>
              <a:gd name="connsiteX465" fmla="*/ 1774369 w 12192000"/>
              <a:gd name="connsiteY465" fmla="*/ 818574 h 6858000"/>
              <a:gd name="connsiteX466" fmla="*/ 1770990 w 12192000"/>
              <a:gd name="connsiteY466" fmla="*/ 815197 h 6858000"/>
              <a:gd name="connsiteX467" fmla="*/ 1623216 w 12192000"/>
              <a:gd name="connsiteY467" fmla="*/ 815197 h 6858000"/>
              <a:gd name="connsiteX468" fmla="*/ 1623216 w 12192000"/>
              <a:gd name="connsiteY468" fmla="*/ 758654 h 6858000"/>
              <a:gd name="connsiteX469" fmla="*/ 1639127 w 12192000"/>
              <a:gd name="connsiteY469" fmla="*/ 742743 h 6858000"/>
              <a:gd name="connsiteX470" fmla="*/ 1786901 w 12192000"/>
              <a:gd name="connsiteY470" fmla="*/ 742743 h 6858000"/>
              <a:gd name="connsiteX471" fmla="*/ 1790281 w 12192000"/>
              <a:gd name="connsiteY471" fmla="*/ 739366 h 6858000"/>
              <a:gd name="connsiteX472" fmla="*/ 1790281 w 12192000"/>
              <a:gd name="connsiteY472" fmla="*/ 682477 h 6858000"/>
              <a:gd name="connsiteX473" fmla="*/ 1786901 w 12192000"/>
              <a:gd name="connsiteY473" fmla="*/ 679099 h 6858000"/>
              <a:gd name="connsiteX474" fmla="*/ 1269942 w 12192000"/>
              <a:gd name="connsiteY474" fmla="*/ 679099 h 6858000"/>
              <a:gd name="connsiteX475" fmla="*/ 1266565 w 12192000"/>
              <a:gd name="connsiteY475" fmla="*/ 682478 h 6858000"/>
              <a:gd name="connsiteX476" fmla="*/ 1266565 w 12192000"/>
              <a:gd name="connsiteY476" fmla="*/ 1013516 h 6858000"/>
              <a:gd name="connsiteX477" fmla="*/ 1269942 w 12192000"/>
              <a:gd name="connsiteY477" fmla="*/ 1016894 h 6858000"/>
              <a:gd name="connsiteX478" fmla="*/ 1330745 w 12192000"/>
              <a:gd name="connsiteY478" fmla="*/ 1016894 h 6858000"/>
              <a:gd name="connsiteX479" fmla="*/ 1334123 w 12192000"/>
              <a:gd name="connsiteY479" fmla="*/ 1013516 h 6858000"/>
              <a:gd name="connsiteX480" fmla="*/ 1334123 w 12192000"/>
              <a:gd name="connsiteY480" fmla="*/ 906781 h 6858000"/>
              <a:gd name="connsiteX481" fmla="*/ 1400228 w 12192000"/>
              <a:gd name="connsiteY481" fmla="*/ 907083 h 6858000"/>
              <a:gd name="connsiteX482" fmla="*/ 1467002 w 12192000"/>
              <a:gd name="connsiteY482" fmla="*/ 1014503 h 6858000"/>
              <a:gd name="connsiteX483" fmla="*/ 1471307 w 12192000"/>
              <a:gd name="connsiteY483" fmla="*/ 1016894 h 6858000"/>
              <a:gd name="connsiteX484" fmla="*/ 1535992 w 12192000"/>
              <a:gd name="connsiteY484" fmla="*/ 1016894 h 6858000"/>
              <a:gd name="connsiteX485" fmla="*/ 1538861 w 12192000"/>
              <a:gd name="connsiteY485" fmla="*/ 1011733 h 6858000"/>
              <a:gd name="connsiteX486" fmla="*/ 1467097 w 12192000"/>
              <a:gd name="connsiteY486" fmla="*/ 896288 h 6858000"/>
              <a:gd name="connsiteX487" fmla="*/ 1533190 w 12192000"/>
              <a:gd name="connsiteY487" fmla="*/ 791395 h 6858000"/>
              <a:gd name="connsiteX488" fmla="*/ 1417002 w 12192000"/>
              <a:gd name="connsiteY488" fmla="*/ 679099 h 6858000"/>
              <a:gd name="connsiteX489" fmla="*/ 519316 w 12192000"/>
              <a:gd name="connsiteY489" fmla="*/ 679099 h 6858000"/>
              <a:gd name="connsiteX490" fmla="*/ 515938 w 12192000"/>
              <a:gd name="connsiteY490" fmla="*/ 682478 h 6858000"/>
              <a:gd name="connsiteX491" fmla="*/ 515938 w 12192000"/>
              <a:gd name="connsiteY491" fmla="*/ 1013516 h 6858000"/>
              <a:gd name="connsiteX492" fmla="*/ 519316 w 12192000"/>
              <a:gd name="connsiteY492" fmla="*/ 1016894 h 6858000"/>
              <a:gd name="connsiteX493" fmla="*/ 580119 w 12192000"/>
              <a:gd name="connsiteY493" fmla="*/ 1016894 h 6858000"/>
              <a:gd name="connsiteX494" fmla="*/ 583496 w 12192000"/>
              <a:gd name="connsiteY494" fmla="*/ 1013516 h 6858000"/>
              <a:gd name="connsiteX495" fmla="*/ 583496 w 12192000"/>
              <a:gd name="connsiteY495" fmla="*/ 784845 h 6858000"/>
              <a:gd name="connsiteX496" fmla="*/ 674227 w 12192000"/>
              <a:gd name="connsiteY496" fmla="*/ 960597 h 6858000"/>
              <a:gd name="connsiteX497" fmla="*/ 712413 w 12192000"/>
              <a:gd name="connsiteY497" fmla="*/ 960597 h 6858000"/>
              <a:gd name="connsiteX498" fmla="*/ 803634 w 12192000"/>
              <a:gd name="connsiteY498" fmla="*/ 784845 h 6858000"/>
              <a:gd name="connsiteX499" fmla="*/ 803634 w 12192000"/>
              <a:gd name="connsiteY499" fmla="*/ 1013516 h 6858000"/>
              <a:gd name="connsiteX500" fmla="*/ 807012 w 12192000"/>
              <a:gd name="connsiteY500" fmla="*/ 1016894 h 6858000"/>
              <a:gd name="connsiteX501" fmla="*/ 867814 w 12192000"/>
              <a:gd name="connsiteY501" fmla="*/ 1016894 h 6858000"/>
              <a:gd name="connsiteX502" fmla="*/ 871192 w 12192000"/>
              <a:gd name="connsiteY502" fmla="*/ 1013516 h 6858000"/>
              <a:gd name="connsiteX503" fmla="*/ 871192 w 12192000"/>
              <a:gd name="connsiteY503" fmla="*/ 682478 h 6858000"/>
              <a:gd name="connsiteX504" fmla="*/ 867814 w 12192000"/>
              <a:gd name="connsiteY504" fmla="*/ 679099 h 6858000"/>
              <a:gd name="connsiteX505" fmla="*/ 791052 w 12192000"/>
              <a:gd name="connsiteY505" fmla="*/ 679099 h 6858000"/>
              <a:gd name="connsiteX506" fmla="*/ 786551 w 12192000"/>
              <a:gd name="connsiteY506" fmla="*/ 681839 h 6858000"/>
              <a:gd name="connsiteX507" fmla="*/ 693810 w 12192000"/>
              <a:gd name="connsiteY507" fmla="*/ 861154 h 6858000"/>
              <a:gd name="connsiteX508" fmla="*/ 601556 w 12192000"/>
              <a:gd name="connsiteY508" fmla="*/ 681848 h 6858000"/>
              <a:gd name="connsiteX509" fmla="*/ 597051 w 12192000"/>
              <a:gd name="connsiteY509" fmla="*/ 679099 h 6858000"/>
              <a:gd name="connsiteX510" fmla="*/ 1068878 w 12192000"/>
              <a:gd name="connsiteY510" fmla="*/ 674636 h 6858000"/>
              <a:gd name="connsiteX511" fmla="*/ 895517 w 12192000"/>
              <a:gd name="connsiteY511" fmla="*/ 847997 h 6858000"/>
              <a:gd name="connsiteX512" fmla="*/ 897163 w 12192000"/>
              <a:gd name="connsiteY512" fmla="*/ 871884 h 6858000"/>
              <a:gd name="connsiteX513" fmla="*/ 961920 w 12192000"/>
              <a:gd name="connsiteY513" fmla="*/ 871884 h 6858000"/>
              <a:gd name="connsiteX514" fmla="*/ 959280 w 12192000"/>
              <a:gd name="connsiteY514" fmla="*/ 847997 h 6858000"/>
              <a:gd name="connsiteX515" fmla="*/ 1068878 w 12192000"/>
              <a:gd name="connsiteY515" fmla="*/ 738397 h 6858000"/>
              <a:gd name="connsiteX516" fmla="*/ 1178479 w 12192000"/>
              <a:gd name="connsiteY516" fmla="*/ 847997 h 6858000"/>
              <a:gd name="connsiteX517" fmla="*/ 1175836 w 12192000"/>
              <a:gd name="connsiteY517" fmla="*/ 871884 h 6858000"/>
              <a:gd name="connsiteX518" fmla="*/ 1240594 w 12192000"/>
              <a:gd name="connsiteY518" fmla="*/ 871884 h 6858000"/>
              <a:gd name="connsiteX519" fmla="*/ 1242240 w 12192000"/>
              <a:gd name="connsiteY519" fmla="*/ 847997 h 6858000"/>
              <a:gd name="connsiteX520" fmla="*/ 1068878 w 12192000"/>
              <a:gd name="connsiteY520" fmla="*/ 674636 h 6858000"/>
              <a:gd name="connsiteX521" fmla="*/ 1075294 w 12192000"/>
              <a:gd name="connsiteY521" fmla="*/ 544446 h 6858000"/>
              <a:gd name="connsiteX522" fmla="*/ 1090876 w 12192000"/>
              <a:gd name="connsiteY522" fmla="*/ 588594 h 6858000"/>
              <a:gd name="connsiteX523" fmla="*/ 1059711 w 12192000"/>
              <a:gd name="connsiteY523" fmla="*/ 588594 h 6858000"/>
              <a:gd name="connsiteX524" fmla="*/ 799860 w 12192000"/>
              <a:gd name="connsiteY524" fmla="*/ 538560 h 6858000"/>
              <a:gd name="connsiteX525" fmla="*/ 835525 w 12192000"/>
              <a:gd name="connsiteY525" fmla="*/ 574571 h 6858000"/>
              <a:gd name="connsiteX526" fmla="*/ 799860 w 12192000"/>
              <a:gd name="connsiteY526" fmla="*/ 610583 h 6858000"/>
              <a:gd name="connsiteX527" fmla="*/ 764194 w 12192000"/>
              <a:gd name="connsiteY527" fmla="*/ 574571 h 6858000"/>
              <a:gd name="connsiteX528" fmla="*/ 799860 w 12192000"/>
              <a:gd name="connsiteY528" fmla="*/ 538560 h 6858000"/>
              <a:gd name="connsiteX529" fmla="*/ 1061464 w 12192000"/>
              <a:gd name="connsiteY529" fmla="*/ 514840 h 6858000"/>
              <a:gd name="connsiteX530" fmla="*/ 1059097 w 12192000"/>
              <a:gd name="connsiteY530" fmla="*/ 516480 h 6858000"/>
              <a:gd name="connsiteX531" fmla="*/ 1015512 w 12192000"/>
              <a:gd name="connsiteY531" fmla="*/ 632593 h 6858000"/>
              <a:gd name="connsiteX532" fmla="*/ 1016695 w 12192000"/>
              <a:gd name="connsiteY532" fmla="*/ 634302 h 6858000"/>
              <a:gd name="connsiteX533" fmla="*/ 1041825 w 12192000"/>
              <a:gd name="connsiteY533" fmla="*/ 634302 h 6858000"/>
              <a:gd name="connsiteX534" fmla="*/ 1044208 w 12192000"/>
              <a:gd name="connsiteY534" fmla="*/ 632620 h 6858000"/>
              <a:gd name="connsiteX535" fmla="*/ 1051055 w 12192000"/>
              <a:gd name="connsiteY535" fmla="*/ 613353 h 6858000"/>
              <a:gd name="connsiteX536" fmla="*/ 1099532 w 12192000"/>
              <a:gd name="connsiteY536" fmla="*/ 613353 h 6858000"/>
              <a:gd name="connsiteX537" fmla="*/ 1106379 w 12192000"/>
              <a:gd name="connsiteY537" fmla="*/ 632620 h 6858000"/>
              <a:gd name="connsiteX538" fmla="*/ 1108762 w 12192000"/>
              <a:gd name="connsiteY538" fmla="*/ 634302 h 6858000"/>
              <a:gd name="connsiteX539" fmla="*/ 1134583 w 12192000"/>
              <a:gd name="connsiteY539" fmla="*/ 634302 h 6858000"/>
              <a:gd name="connsiteX540" fmla="*/ 1135766 w 12192000"/>
              <a:gd name="connsiteY540" fmla="*/ 632592 h 6858000"/>
              <a:gd name="connsiteX541" fmla="*/ 1092012 w 12192000"/>
              <a:gd name="connsiteY541" fmla="*/ 516477 h 6858000"/>
              <a:gd name="connsiteX542" fmla="*/ 1089646 w 12192000"/>
              <a:gd name="connsiteY542" fmla="*/ 514840 h 6858000"/>
              <a:gd name="connsiteX543" fmla="*/ 877639 w 12192000"/>
              <a:gd name="connsiteY543" fmla="*/ 514840 h 6858000"/>
              <a:gd name="connsiteX544" fmla="*/ 876376 w 12192000"/>
              <a:gd name="connsiteY544" fmla="*/ 516104 h 6858000"/>
              <a:gd name="connsiteX545" fmla="*/ 876376 w 12192000"/>
              <a:gd name="connsiteY545" fmla="*/ 633038 h 6858000"/>
              <a:gd name="connsiteX546" fmla="*/ 877639 w 12192000"/>
              <a:gd name="connsiteY546" fmla="*/ 634302 h 6858000"/>
              <a:gd name="connsiteX547" fmla="*/ 901946 w 12192000"/>
              <a:gd name="connsiteY547" fmla="*/ 634302 h 6858000"/>
              <a:gd name="connsiteX548" fmla="*/ 903210 w 12192000"/>
              <a:gd name="connsiteY548" fmla="*/ 633038 h 6858000"/>
              <a:gd name="connsiteX549" fmla="*/ 903210 w 12192000"/>
              <a:gd name="connsiteY549" fmla="*/ 557604 h 6858000"/>
              <a:gd name="connsiteX550" fmla="*/ 933335 w 12192000"/>
              <a:gd name="connsiteY550" fmla="*/ 614218 h 6858000"/>
              <a:gd name="connsiteX551" fmla="*/ 948571 w 12192000"/>
              <a:gd name="connsiteY551" fmla="*/ 614218 h 6858000"/>
              <a:gd name="connsiteX552" fmla="*/ 978696 w 12192000"/>
              <a:gd name="connsiteY552" fmla="*/ 557604 h 6858000"/>
              <a:gd name="connsiteX553" fmla="*/ 978696 w 12192000"/>
              <a:gd name="connsiteY553" fmla="*/ 633038 h 6858000"/>
              <a:gd name="connsiteX554" fmla="*/ 979960 w 12192000"/>
              <a:gd name="connsiteY554" fmla="*/ 634302 h 6858000"/>
              <a:gd name="connsiteX555" fmla="*/ 1004267 w 12192000"/>
              <a:gd name="connsiteY555" fmla="*/ 634302 h 6858000"/>
              <a:gd name="connsiteX556" fmla="*/ 1005532 w 12192000"/>
              <a:gd name="connsiteY556" fmla="*/ 633038 h 6858000"/>
              <a:gd name="connsiteX557" fmla="*/ 1005532 w 12192000"/>
              <a:gd name="connsiteY557" fmla="*/ 516104 h 6858000"/>
              <a:gd name="connsiteX558" fmla="*/ 1004267 w 12192000"/>
              <a:gd name="connsiteY558" fmla="*/ 514840 h 6858000"/>
              <a:gd name="connsiteX559" fmla="*/ 974321 w 12192000"/>
              <a:gd name="connsiteY559" fmla="*/ 514840 h 6858000"/>
              <a:gd name="connsiteX560" fmla="*/ 972094 w 12192000"/>
              <a:gd name="connsiteY560" fmla="*/ 516173 h 6858000"/>
              <a:gd name="connsiteX561" fmla="*/ 941126 w 12192000"/>
              <a:gd name="connsiteY561" fmla="*/ 573878 h 6858000"/>
              <a:gd name="connsiteX562" fmla="*/ 910330 w 12192000"/>
              <a:gd name="connsiteY562" fmla="*/ 516178 h 6858000"/>
              <a:gd name="connsiteX563" fmla="*/ 908101 w 12192000"/>
              <a:gd name="connsiteY563" fmla="*/ 514840 h 6858000"/>
              <a:gd name="connsiteX564" fmla="*/ 622806 w 12192000"/>
              <a:gd name="connsiteY564" fmla="*/ 514840 h 6858000"/>
              <a:gd name="connsiteX565" fmla="*/ 621542 w 12192000"/>
              <a:gd name="connsiteY565" fmla="*/ 516104 h 6858000"/>
              <a:gd name="connsiteX566" fmla="*/ 621542 w 12192000"/>
              <a:gd name="connsiteY566" fmla="*/ 633038 h 6858000"/>
              <a:gd name="connsiteX567" fmla="*/ 622806 w 12192000"/>
              <a:gd name="connsiteY567" fmla="*/ 634302 h 6858000"/>
              <a:gd name="connsiteX568" fmla="*/ 647113 w 12192000"/>
              <a:gd name="connsiteY568" fmla="*/ 634302 h 6858000"/>
              <a:gd name="connsiteX569" fmla="*/ 648377 w 12192000"/>
              <a:gd name="connsiteY569" fmla="*/ 633038 h 6858000"/>
              <a:gd name="connsiteX570" fmla="*/ 648377 w 12192000"/>
              <a:gd name="connsiteY570" fmla="*/ 586863 h 6858000"/>
              <a:gd name="connsiteX571" fmla="*/ 696335 w 12192000"/>
              <a:gd name="connsiteY571" fmla="*/ 586863 h 6858000"/>
              <a:gd name="connsiteX572" fmla="*/ 696335 w 12192000"/>
              <a:gd name="connsiteY572" fmla="*/ 633038 h 6858000"/>
              <a:gd name="connsiteX573" fmla="*/ 697598 w 12192000"/>
              <a:gd name="connsiteY573" fmla="*/ 634302 h 6858000"/>
              <a:gd name="connsiteX574" fmla="*/ 721905 w 12192000"/>
              <a:gd name="connsiteY574" fmla="*/ 634302 h 6858000"/>
              <a:gd name="connsiteX575" fmla="*/ 723171 w 12192000"/>
              <a:gd name="connsiteY575" fmla="*/ 633038 h 6858000"/>
              <a:gd name="connsiteX576" fmla="*/ 723171 w 12192000"/>
              <a:gd name="connsiteY576" fmla="*/ 516104 h 6858000"/>
              <a:gd name="connsiteX577" fmla="*/ 721905 w 12192000"/>
              <a:gd name="connsiteY577" fmla="*/ 514840 h 6858000"/>
              <a:gd name="connsiteX578" fmla="*/ 697598 w 12192000"/>
              <a:gd name="connsiteY578" fmla="*/ 514840 h 6858000"/>
              <a:gd name="connsiteX579" fmla="*/ 696335 w 12192000"/>
              <a:gd name="connsiteY579" fmla="*/ 516104 h 6858000"/>
              <a:gd name="connsiteX580" fmla="*/ 696335 w 12192000"/>
              <a:gd name="connsiteY580" fmla="*/ 561586 h 6858000"/>
              <a:gd name="connsiteX581" fmla="*/ 648377 w 12192000"/>
              <a:gd name="connsiteY581" fmla="*/ 561586 h 6858000"/>
              <a:gd name="connsiteX582" fmla="*/ 648377 w 12192000"/>
              <a:gd name="connsiteY582" fmla="*/ 516104 h 6858000"/>
              <a:gd name="connsiteX583" fmla="*/ 647113 w 12192000"/>
              <a:gd name="connsiteY583" fmla="*/ 514840 h 6858000"/>
              <a:gd name="connsiteX584" fmla="*/ 517202 w 12192000"/>
              <a:gd name="connsiteY584" fmla="*/ 514840 h 6858000"/>
              <a:gd name="connsiteX585" fmla="*/ 515938 w 12192000"/>
              <a:gd name="connsiteY585" fmla="*/ 516104 h 6858000"/>
              <a:gd name="connsiteX586" fmla="*/ 515938 w 12192000"/>
              <a:gd name="connsiteY586" fmla="*/ 538854 h 6858000"/>
              <a:gd name="connsiteX587" fmla="*/ 517202 w 12192000"/>
              <a:gd name="connsiteY587" fmla="*/ 540118 h 6858000"/>
              <a:gd name="connsiteX588" fmla="*/ 549180 w 12192000"/>
              <a:gd name="connsiteY588" fmla="*/ 540118 h 6858000"/>
              <a:gd name="connsiteX589" fmla="*/ 549180 w 12192000"/>
              <a:gd name="connsiteY589" fmla="*/ 633038 h 6858000"/>
              <a:gd name="connsiteX590" fmla="*/ 550444 w 12192000"/>
              <a:gd name="connsiteY590" fmla="*/ 634302 h 6858000"/>
              <a:gd name="connsiteX591" fmla="*/ 574751 w 12192000"/>
              <a:gd name="connsiteY591" fmla="*/ 634302 h 6858000"/>
              <a:gd name="connsiteX592" fmla="*/ 576015 w 12192000"/>
              <a:gd name="connsiteY592" fmla="*/ 633038 h 6858000"/>
              <a:gd name="connsiteX593" fmla="*/ 576015 w 12192000"/>
              <a:gd name="connsiteY593" fmla="*/ 540118 h 6858000"/>
              <a:gd name="connsiteX594" fmla="*/ 607992 w 12192000"/>
              <a:gd name="connsiteY594" fmla="*/ 540118 h 6858000"/>
              <a:gd name="connsiteX595" fmla="*/ 609257 w 12192000"/>
              <a:gd name="connsiteY595" fmla="*/ 538854 h 6858000"/>
              <a:gd name="connsiteX596" fmla="*/ 609257 w 12192000"/>
              <a:gd name="connsiteY596" fmla="*/ 516104 h 6858000"/>
              <a:gd name="connsiteX597" fmla="*/ 607993 w 12192000"/>
              <a:gd name="connsiteY597" fmla="*/ 514840 h 6858000"/>
              <a:gd name="connsiteX598" fmla="*/ 1185521 w 12192000"/>
              <a:gd name="connsiteY598" fmla="*/ 512763 h 6858000"/>
              <a:gd name="connsiteX599" fmla="*/ 1139467 w 12192000"/>
              <a:gd name="connsiteY599" fmla="*/ 548428 h 6858000"/>
              <a:gd name="connsiteX600" fmla="*/ 1181193 w 12192000"/>
              <a:gd name="connsiteY600" fmla="*/ 586517 h 6858000"/>
              <a:gd name="connsiteX601" fmla="*/ 1205257 w 12192000"/>
              <a:gd name="connsiteY601" fmla="*/ 600714 h 6858000"/>
              <a:gd name="connsiteX602" fmla="*/ 1185347 w 12192000"/>
              <a:gd name="connsiteY602" fmla="*/ 612487 h 6858000"/>
              <a:gd name="connsiteX603" fmla="*/ 1149696 w 12192000"/>
              <a:gd name="connsiteY603" fmla="*/ 598202 h 6858000"/>
              <a:gd name="connsiteX604" fmla="*/ 1147843 w 12192000"/>
              <a:gd name="connsiteY604" fmla="*/ 598432 h 6858000"/>
              <a:gd name="connsiteX605" fmla="*/ 1135429 w 12192000"/>
              <a:gd name="connsiteY605" fmla="*/ 616740 h 6858000"/>
              <a:gd name="connsiteX606" fmla="*/ 1135636 w 12192000"/>
              <a:gd name="connsiteY606" fmla="*/ 618428 h 6858000"/>
              <a:gd name="connsiteX607" fmla="*/ 1185521 w 12192000"/>
              <a:gd name="connsiteY607" fmla="*/ 636379 h 6858000"/>
              <a:gd name="connsiteX608" fmla="*/ 1232785 w 12192000"/>
              <a:gd name="connsiteY608" fmla="*/ 599502 h 6858000"/>
              <a:gd name="connsiteX609" fmla="*/ 1188810 w 12192000"/>
              <a:gd name="connsiteY609" fmla="*/ 561066 h 6858000"/>
              <a:gd name="connsiteX610" fmla="*/ 1166996 w 12192000"/>
              <a:gd name="connsiteY610" fmla="*/ 547389 h 6858000"/>
              <a:gd name="connsiteX611" fmla="*/ 1185347 w 12192000"/>
              <a:gd name="connsiteY611" fmla="*/ 536655 h 6858000"/>
              <a:gd name="connsiteX612" fmla="*/ 1214192 w 12192000"/>
              <a:gd name="connsiteY612" fmla="*/ 546909 h 6858000"/>
              <a:gd name="connsiteX613" fmla="*/ 1216082 w 12192000"/>
              <a:gd name="connsiteY613" fmla="*/ 546626 h 6858000"/>
              <a:gd name="connsiteX614" fmla="*/ 1227215 w 12192000"/>
              <a:gd name="connsiteY614" fmla="*/ 528382 h 6858000"/>
              <a:gd name="connsiteX615" fmla="*/ 1227003 w 12192000"/>
              <a:gd name="connsiteY615" fmla="*/ 526766 h 6858000"/>
              <a:gd name="connsiteX616" fmla="*/ 1185521 w 12192000"/>
              <a:gd name="connsiteY616" fmla="*/ 512763 h 6858000"/>
              <a:gd name="connsiteX617" fmla="*/ 799860 w 12192000"/>
              <a:gd name="connsiteY617" fmla="*/ 512763 h 6858000"/>
              <a:gd name="connsiteX618" fmla="*/ 736666 w 12192000"/>
              <a:gd name="connsiteY618" fmla="*/ 574571 h 6858000"/>
              <a:gd name="connsiteX619" fmla="*/ 799860 w 12192000"/>
              <a:gd name="connsiteY619" fmla="*/ 636379 h 6858000"/>
              <a:gd name="connsiteX620" fmla="*/ 863053 w 12192000"/>
              <a:gd name="connsiteY620" fmla="*/ 574571 h 6858000"/>
              <a:gd name="connsiteX621" fmla="*/ 799860 w 12192000"/>
              <a:gd name="connsiteY621" fmla="*/ 512763 h 6858000"/>
              <a:gd name="connsiteX622" fmla="*/ 0 w 12192000"/>
              <a:gd name="connsiteY622" fmla="*/ 0 h 6858000"/>
              <a:gd name="connsiteX623" fmla="*/ 12192000 w 12192000"/>
              <a:gd name="connsiteY623" fmla="*/ 0 h 6858000"/>
              <a:gd name="connsiteX624" fmla="*/ 12192000 w 12192000"/>
              <a:gd name="connsiteY624" fmla="*/ 6858000 h 6858000"/>
              <a:gd name="connsiteX625" fmla="*/ 0 w 12192000"/>
              <a:gd name="connsiteY625" fmla="*/ 6858000 h 6858000"/>
              <a:gd name="connsiteX626" fmla="*/ 0 w 12192000"/>
              <a:gd name="connsiteY626" fmla="*/ 6358170 h 6858000"/>
              <a:gd name="connsiteX627" fmla="*/ 5354778 w 12192000"/>
              <a:gd name="connsiteY627" fmla="*/ 6358170 h 6858000"/>
              <a:gd name="connsiteX628" fmla="*/ 5455957 w 12192000"/>
              <a:gd name="connsiteY628" fmla="*/ 5599507 h 6858000"/>
              <a:gd name="connsiteX629" fmla="*/ 2577373 w 12192000"/>
              <a:gd name="connsiteY629" fmla="*/ 2722417 h 6858000"/>
              <a:gd name="connsiteX630" fmla="*/ 45356 w 12192000"/>
              <a:gd name="connsiteY630" fmla="*/ 4227981 h 6858000"/>
              <a:gd name="connsiteX631" fmla="*/ 0 w 12192000"/>
              <a:gd name="connsiteY631" fmla="*/ 43220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Lst>
            <a:rect l="l" t="t" r="r" b="b"/>
            <a:pathLst>
              <a:path w="12192000" h="6858000">
                <a:moveTo>
                  <a:pt x="2430429" y="938933"/>
                </a:moveTo>
                <a:lnTo>
                  <a:pt x="2430429" y="938951"/>
                </a:lnTo>
                <a:cubicBezTo>
                  <a:pt x="2429997" y="938951"/>
                  <a:pt x="2429656" y="939311"/>
                  <a:pt x="2429656" y="939724"/>
                </a:cubicBezTo>
                <a:lnTo>
                  <a:pt x="2429656" y="1014920"/>
                </a:lnTo>
                <a:cubicBezTo>
                  <a:pt x="2429656" y="1015351"/>
                  <a:pt x="2430015" y="1015693"/>
                  <a:pt x="2430429" y="1015693"/>
                </a:cubicBezTo>
                <a:lnTo>
                  <a:pt x="2482785" y="1015693"/>
                </a:lnTo>
                <a:cubicBezTo>
                  <a:pt x="2483216" y="1015693"/>
                  <a:pt x="2483559" y="1015334"/>
                  <a:pt x="2483559" y="1014920"/>
                </a:cubicBezTo>
                <a:lnTo>
                  <a:pt x="2483559" y="1003631"/>
                </a:lnTo>
                <a:cubicBezTo>
                  <a:pt x="2483559" y="1003199"/>
                  <a:pt x="2483199" y="1002858"/>
                  <a:pt x="2482785" y="1002858"/>
                </a:cubicBezTo>
                <a:lnTo>
                  <a:pt x="2443496" y="1002858"/>
                </a:lnTo>
                <a:lnTo>
                  <a:pt x="2443496" y="982257"/>
                </a:lnTo>
                <a:lnTo>
                  <a:pt x="2477638" y="982257"/>
                </a:lnTo>
                <a:cubicBezTo>
                  <a:pt x="2478069" y="982257"/>
                  <a:pt x="2478411" y="981897"/>
                  <a:pt x="2478411" y="981484"/>
                </a:cubicBezTo>
                <a:lnTo>
                  <a:pt x="2478411" y="970302"/>
                </a:lnTo>
                <a:cubicBezTo>
                  <a:pt x="2478411" y="969871"/>
                  <a:pt x="2478052" y="969529"/>
                  <a:pt x="2477638" y="969529"/>
                </a:cubicBezTo>
                <a:lnTo>
                  <a:pt x="2443496" y="969529"/>
                </a:lnTo>
                <a:lnTo>
                  <a:pt x="2443496" y="951768"/>
                </a:lnTo>
                <a:lnTo>
                  <a:pt x="2482785" y="951768"/>
                </a:lnTo>
                <a:cubicBezTo>
                  <a:pt x="2483216" y="951768"/>
                  <a:pt x="2483559" y="951409"/>
                  <a:pt x="2483559" y="950995"/>
                </a:cubicBezTo>
                <a:lnTo>
                  <a:pt x="2483559" y="939706"/>
                </a:lnTo>
                <a:cubicBezTo>
                  <a:pt x="2483559" y="939275"/>
                  <a:pt x="2483199" y="938933"/>
                  <a:pt x="2482785" y="938933"/>
                </a:cubicBezTo>
                <a:close/>
                <a:moveTo>
                  <a:pt x="2193489" y="938933"/>
                </a:moveTo>
                <a:lnTo>
                  <a:pt x="2193489" y="938951"/>
                </a:lnTo>
                <a:cubicBezTo>
                  <a:pt x="2193057" y="938951"/>
                  <a:pt x="2192715" y="939311"/>
                  <a:pt x="2192715" y="939724"/>
                </a:cubicBezTo>
                <a:lnTo>
                  <a:pt x="2192715" y="1014920"/>
                </a:lnTo>
                <a:cubicBezTo>
                  <a:pt x="2192715" y="1015351"/>
                  <a:pt x="2193075" y="1015693"/>
                  <a:pt x="2193489" y="1015693"/>
                </a:cubicBezTo>
                <a:lnTo>
                  <a:pt x="2245845" y="1015693"/>
                </a:lnTo>
                <a:cubicBezTo>
                  <a:pt x="2246277" y="1015693"/>
                  <a:pt x="2246619" y="1015334"/>
                  <a:pt x="2246619" y="1014920"/>
                </a:cubicBezTo>
                <a:lnTo>
                  <a:pt x="2246619" y="1003631"/>
                </a:lnTo>
                <a:cubicBezTo>
                  <a:pt x="2246619" y="1003199"/>
                  <a:pt x="2246258" y="1002858"/>
                  <a:pt x="2245845" y="1002858"/>
                </a:cubicBezTo>
                <a:lnTo>
                  <a:pt x="2206555" y="1002858"/>
                </a:lnTo>
                <a:lnTo>
                  <a:pt x="2206555" y="982257"/>
                </a:lnTo>
                <a:lnTo>
                  <a:pt x="2240697" y="982257"/>
                </a:lnTo>
                <a:cubicBezTo>
                  <a:pt x="2241129" y="982257"/>
                  <a:pt x="2241471" y="981897"/>
                  <a:pt x="2241471" y="981484"/>
                </a:cubicBezTo>
                <a:lnTo>
                  <a:pt x="2241471" y="970302"/>
                </a:lnTo>
                <a:cubicBezTo>
                  <a:pt x="2241471" y="969871"/>
                  <a:pt x="2241111" y="969529"/>
                  <a:pt x="2240697" y="969529"/>
                </a:cubicBezTo>
                <a:lnTo>
                  <a:pt x="2206555" y="969529"/>
                </a:lnTo>
                <a:lnTo>
                  <a:pt x="2206555" y="951768"/>
                </a:lnTo>
                <a:lnTo>
                  <a:pt x="2245845" y="951768"/>
                </a:lnTo>
                <a:cubicBezTo>
                  <a:pt x="2246277" y="951768"/>
                  <a:pt x="2246619" y="951409"/>
                  <a:pt x="2246619" y="950995"/>
                </a:cubicBezTo>
                <a:lnTo>
                  <a:pt x="2246619" y="939706"/>
                </a:lnTo>
                <a:cubicBezTo>
                  <a:pt x="2246619" y="939275"/>
                  <a:pt x="2246258" y="938933"/>
                  <a:pt x="2245845" y="938933"/>
                </a:cubicBezTo>
                <a:close/>
                <a:moveTo>
                  <a:pt x="2161219" y="938933"/>
                </a:moveTo>
                <a:cubicBezTo>
                  <a:pt x="2160787" y="938933"/>
                  <a:pt x="2160445" y="939293"/>
                  <a:pt x="2160445" y="939706"/>
                </a:cubicBezTo>
                <a:lnTo>
                  <a:pt x="2160445" y="1014902"/>
                </a:lnTo>
                <a:cubicBezTo>
                  <a:pt x="2160445" y="1015334"/>
                  <a:pt x="2160805" y="1015675"/>
                  <a:pt x="2161219" y="1015675"/>
                </a:cubicBezTo>
                <a:lnTo>
                  <a:pt x="2173512" y="1015675"/>
                </a:lnTo>
                <a:cubicBezTo>
                  <a:pt x="2173944" y="1015675"/>
                  <a:pt x="2174285" y="1015316"/>
                  <a:pt x="2174285" y="1014902"/>
                </a:cubicBezTo>
                <a:lnTo>
                  <a:pt x="2174285" y="939706"/>
                </a:lnTo>
                <a:cubicBezTo>
                  <a:pt x="2174285" y="939275"/>
                  <a:pt x="2173926" y="938933"/>
                  <a:pt x="2173512" y="938933"/>
                </a:cubicBezTo>
                <a:close/>
                <a:moveTo>
                  <a:pt x="2315532" y="938915"/>
                </a:moveTo>
                <a:cubicBezTo>
                  <a:pt x="2315100" y="938915"/>
                  <a:pt x="2314758" y="939275"/>
                  <a:pt x="2314758" y="939688"/>
                </a:cubicBezTo>
                <a:lnTo>
                  <a:pt x="2314758" y="992971"/>
                </a:lnTo>
                <a:lnTo>
                  <a:pt x="2276693" y="939257"/>
                </a:lnTo>
                <a:cubicBezTo>
                  <a:pt x="2276549" y="939059"/>
                  <a:pt x="2276314" y="938933"/>
                  <a:pt x="2276063" y="938933"/>
                </a:cubicBezTo>
                <a:lnTo>
                  <a:pt x="2263069" y="938933"/>
                </a:lnTo>
                <a:cubicBezTo>
                  <a:pt x="2262637" y="938933"/>
                  <a:pt x="2262295" y="939293"/>
                  <a:pt x="2262295" y="939706"/>
                </a:cubicBezTo>
                <a:lnTo>
                  <a:pt x="2262295" y="1014902"/>
                </a:lnTo>
                <a:cubicBezTo>
                  <a:pt x="2262295" y="1015334"/>
                  <a:pt x="2262655" y="1015675"/>
                  <a:pt x="2263069" y="1015675"/>
                </a:cubicBezTo>
                <a:lnTo>
                  <a:pt x="2275361" y="1015675"/>
                </a:lnTo>
                <a:cubicBezTo>
                  <a:pt x="2275793" y="1015675"/>
                  <a:pt x="2276135" y="1015316"/>
                  <a:pt x="2276135" y="1014902"/>
                </a:cubicBezTo>
                <a:lnTo>
                  <a:pt x="2276135" y="961512"/>
                </a:lnTo>
                <a:lnTo>
                  <a:pt x="2314200" y="1015334"/>
                </a:lnTo>
                <a:cubicBezTo>
                  <a:pt x="2314344" y="1015531"/>
                  <a:pt x="2314578" y="1015657"/>
                  <a:pt x="2314830" y="1015657"/>
                </a:cubicBezTo>
                <a:lnTo>
                  <a:pt x="2327824" y="1015657"/>
                </a:lnTo>
                <a:cubicBezTo>
                  <a:pt x="2328256" y="1015657"/>
                  <a:pt x="2328598" y="1015297"/>
                  <a:pt x="2328598" y="1014884"/>
                </a:cubicBezTo>
                <a:lnTo>
                  <a:pt x="2328598" y="939688"/>
                </a:lnTo>
                <a:cubicBezTo>
                  <a:pt x="2328598" y="939257"/>
                  <a:pt x="2328238" y="938915"/>
                  <a:pt x="2327824" y="938915"/>
                </a:cubicBezTo>
                <a:close/>
                <a:moveTo>
                  <a:pt x="2523604" y="937621"/>
                </a:moveTo>
                <a:cubicBezTo>
                  <a:pt x="2506488" y="937621"/>
                  <a:pt x="2495401" y="947256"/>
                  <a:pt x="2495401" y="960631"/>
                </a:cubicBezTo>
                <a:cubicBezTo>
                  <a:pt x="2495401" y="970824"/>
                  <a:pt x="2502096" y="977834"/>
                  <a:pt x="2514281" y="980800"/>
                </a:cubicBezTo>
                <a:lnTo>
                  <a:pt x="2527779" y="983982"/>
                </a:lnTo>
                <a:cubicBezTo>
                  <a:pt x="2536112" y="985960"/>
                  <a:pt x="2539298" y="989249"/>
                  <a:pt x="2539298" y="993959"/>
                </a:cubicBezTo>
                <a:cubicBezTo>
                  <a:pt x="2539298" y="999982"/>
                  <a:pt x="2534025" y="1004368"/>
                  <a:pt x="2524702" y="1004368"/>
                </a:cubicBezTo>
                <a:cubicBezTo>
                  <a:pt x="2517646" y="1004368"/>
                  <a:pt x="2510178" y="1001887"/>
                  <a:pt x="2502600" y="996386"/>
                </a:cubicBezTo>
                <a:cubicBezTo>
                  <a:pt x="2502258" y="996152"/>
                  <a:pt x="2501791" y="996207"/>
                  <a:pt x="2501539" y="996548"/>
                </a:cubicBezTo>
                <a:lnTo>
                  <a:pt x="2494413" y="1006181"/>
                </a:lnTo>
                <a:lnTo>
                  <a:pt x="2494411" y="1006165"/>
                </a:lnTo>
                <a:lnTo>
                  <a:pt x="2494411" y="1006183"/>
                </a:lnTo>
                <a:lnTo>
                  <a:pt x="2494413" y="1006181"/>
                </a:lnTo>
                <a:lnTo>
                  <a:pt x="2494556" y="1007244"/>
                </a:lnTo>
                <a:cubicBezTo>
                  <a:pt x="2502600" y="1013518"/>
                  <a:pt x="2513219" y="1016970"/>
                  <a:pt x="2524252" y="1016970"/>
                </a:cubicBezTo>
                <a:cubicBezTo>
                  <a:pt x="2542465" y="1016970"/>
                  <a:pt x="2553336" y="1007334"/>
                  <a:pt x="2553336" y="992971"/>
                </a:cubicBezTo>
                <a:cubicBezTo>
                  <a:pt x="2553336" y="982239"/>
                  <a:pt x="2547073" y="975444"/>
                  <a:pt x="2534564" y="972370"/>
                </a:cubicBezTo>
                <a:lnTo>
                  <a:pt x="2521066" y="969188"/>
                </a:lnTo>
                <a:cubicBezTo>
                  <a:pt x="2512301" y="967120"/>
                  <a:pt x="2509331" y="964154"/>
                  <a:pt x="2509331" y="959768"/>
                </a:cubicBezTo>
                <a:cubicBezTo>
                  <a:pt x="2509331" y="954285"/>
                  <a:pt x="2514281" y="950115"/>
                  <a:pt x="2523388" y="950115"/>
                </a:cubicBezTo>
                <a:cubicBezTo>
                  <a:pt x="2529975" y="950115"/>
                  <a:pt x="2536364" y="952380"/>
                  <a:pt x="2542141" y="957503"/>
                </a:cubicBezTo>
                <a:cubicBezTo>
                  <a:pt x="2542447" y="957772"/>
                  <a:pt x="2542915" y="957772"/>
                  <a:pt x="2543203" y="957467"/>
                </a:cubicBezTo>
                <a:lnTo>
                  <a:pt x="2551176" y="948928"/>
                </a:lnTo>
                <a:cubicBezTo>
                  <a:pt x="2551464" y="948622"/>
                  <a:pt x="2551446" y="948119"/>
                  <a:pt x="2551141" y="947832"/>
                </a:cubicBezTo>
                <a:cubicBezTo>
                  <a:pt x="2543941" y="941162"/>
                  <a:pt x="2533971" y="937621"/>
                  <a:pt x="2523604" y="937621"/>
                </a:cubicBezTo>
                <a:close/>
                <a:moveTo>
                  <a:pt x="2382574" y="937621"/>
                </a:moveTo>
                <a:cubicBezTo>
                  <a:pt x="2360310" y="937621"/>
                  <a:pt x="2342852" y="954159"/>
                  <a:pt x="2342852" y="977403"/>
                </a:cubicBezTo>
                <a:lnTo>
                  <a:pt x="2342834" y="977421"/>
                </a:lnTo>
                <a:cubicBezTo>
                  <a:pt x="2342834" y="1000539"/>
                  <a:pt x="2359843" y="1016987"/>
                  <a:pt x="2382447" y="1016987"/>
                </a:cubicBezTo>
                <a:cubicBezTo>
                  <a:pt x="2396882" y="1016987"/>
                  <a:pt x="2409426" y="1010120"/>
                  <a:pt x="2416517" y="998364"/>
                </a:cubicBezTo>
                <a:cubicBezTo>
                  <a:pt x="2416751" y="998004"/>
                  <a:pt x="2416625" y="997519"/>
                  <a:pt x="2416247" y="997303"/>
                </a:cubicBezTo>
                <a:lnTo>
                  <a:pt x="2405629" y="991065"/>
                </a:lnTo>
                <a:cubicBezTo>
                  <a:pt x="2405250" y="990850"/>
                  <a:pt x="2404801" y="990975"/>
                  <a:pt x="2404585" y="991353"/>
                </a:cubicBezTo>
                <a:cubicBezTo>
                  <a:pt x="2400103" y="999280"/>
                  <a:pt x="2391968" y="1003936"/>
                  <a:pt x="2382574" y="1003936"/>
                </a:cubicBezTo>
                <a:cubicBezTo>
                  <a:pt x="2368211" y="1003936"/>
                  <a:pt x="2357233" y="993420"/>
                  <a:pt x="2357233" y="977295"/>
                </a:cubicBezTo>
                <a:cubicBezTo>
                  <a:pt x="2357233" y="961170"/>
                  <a:pt x="2368193" y="950654"/>
                  <a:pt x="2382574" y="950654"/>
                </a:cubicBezTo>
                <a:cubicBezTo>
                  <a:pt x="2391770" y="950654"/>
                  <a:pt x="2399797" y="955022"/>
                  <a:pt x="2404477" y="963237"/>
                </a:cubicBezTo>
                <a:cubicBezTo>
                  <a:pt x="2404693" y="963615"/>
                  <a:pt x="2405161" y="963741"/>
                  <a:pt x="2405521" y="963525"/>
                </a:cubicBezTo>
                <a:lnTo>
                  <a:pt x="2416157" y="957197"/>
                </a:lnTo>
                <a:cubicBezTo>
                  <a:pt x="2416517" y="956982"/>
                  <a:pt x="2416643" y="956496"/>
                  <a:pt x="2416427" y="956137"/>
                </a:cubicBezTo>
                <a:cubicBezTo>
                  <a:pt x="2409210" y="944164"/>
                  <a:pt x="2396468" y="937621"/>
                  <a:pt x="2382574" y="937621"/>
                </a:cubicBezTo>
                <a:close/>
                <a:moveTo>
                  <a:pt x="2113363" y="937621"/>
                </a:moveTo>
                <a:cubicBezTo>
                  <a:pt x="2091100" y="937621"/>
                  <a:pt x="2073642" y="954159"/>
                  <a:pt x="2073642" y="977403"/>
                </a:cubicBezTo>
                <a:lnTo>
                  <a:pt x="2073624" y="977421"/>
                </a:lnTo>
                <a:cubicBezTo>
                  <a:pt x="2073624" y="1000539"/>
                  <a:pt x="2090632" y="1016987"/>
                  <a:pt x="2113237" y="1016987"/>
                </a:cubicBezTo>
                <a:cubicBezTo>
                  <a:pt x="2127671" y="1016987"/>
                  <a:pt x="2140216" y="1010120"/>
                  <a:pt x="2147307" y="998364"/>
                </a:cubicBezTo>
                <a:cubicBezTo>
                  <a:pt x="2147541" y="998004"/>
                  <a:pt x="2147415" y="997519"/>
                  <a:pt x="2147037" y="997303"/>
                </a:cubicBezTo>
                <a:lnTo>
                  <a:pt x="2136418" y="991065"/>
                </a:lnTo>
                <a:cubicBezTo>
                  <a:pt x="2136040" y="990850"/>
                  <a:pt x="2135591" y="990975"/>
                  <a:pt x="2135374" y="991353"/>
                </a:cubicBezTo>
                <a:cubicBezTo>
                  <a:pt x="2130893" y="999280"/>
                  <a:pt x="2122758" y="1003936"/>
                  <a:pt x="2113363" y="1003936"/>
                </a:cubicBezTo>
                <a:cubicBezTo>
                  <a:pt x="2098983" y="1003936"/>
                  <a:pt x="2088005" y="993420"/>
                  <a:pt x="2088005" y="977295"/>
                </a:cubicBezTo>
                <a:cubicBezTo>
                  <a:pt x="2088005" y="961170"/>
                  <a:pt x="2098983" y="950654"/>
                  <a:pt x="2113363" y="950654"/>
                </a:cubicBezTo>
                <a:cubicBezTo>
                  <a:pt x="2122560" y="950654"/>
                  <a:pt x="2130587" y="955022"/>
                  <a:pt x="2135266" y="963237"/>
                </a:cubicBezTo>
                <a:cubicBezTo>
                  <a:pt x="2135483" y="963615"/>
                  <a:pt x="2135950" y="963741"/>
                  <a:pt x="2136310" y="963525"/>
                </a:cubicBezTo>
                <a:lnTo>
                  <a:pt x="2146947" y="957197"/>
                </a:lnTo>
                <a:cubicBezTo>
                  <a:pt x="2147307" y="956982"/>
                  <a:pt x="2147433" y="956496"/>
                  <a:pt x="2147217" y="956137"/>
                </a:cubicBezTo>
                <a:cubicBezTo>
                  <a:pt x="2140000" y="944164"/>
                  <a:pt x="2127258" y="937621"/>
                  <a:pt x="2113363" y="937621"/>
                </a:cubicBezTo>
                <a:close/>
                <a:moveTo>
                  <a:pt x="2034137" y="937621"/>
                </a:moveTo>
                <a:cubicBezTo>
                  <a:pt x="2017021" y="937621"/>
                  <a:pt x="2005935" y="947256"/>
                  <a:pt x="2005935" y="960631"/>
                </a:cubicBezTo>
                <a:cubicBezTo>
                  <a:pt x="2005935" y="970824"/>
                  <a:pt x="2012630" y="977834"/>
                  <a:pt x="2024814" y="980800"/>
                </a:cubicBezTo>
                <a:lnTo>
                  <a:pt x="2038312" y="983982"/>
                </a:lnTo>
                <a:cubicBezTo>
                  <a:pt x="2046645" y="985960"/>
                  <a:pt x="2049831" y="989249"/>
                  <a:pt x="2049831" y="993959"/>
                </a:cubicBezTo>
                <a:cubicBezTo>
                  <a:pt x="2049831" y="999982"/>
                  <a:pt x="2044558" y="1004368"/>
                  <a:pt x="2035235" y="1004368"/>
                </a:cubicBezTo>
                <a:cubicBezTo>
                  <a:pt x="2028180" y="1004368"/>
                  <a:pt x="2020711" y="1001887"/>
                  <a:pt x="2013134" y="996386"/>
                </a:cubicBezTo>
                <a:cubicBezTo>
                  <a:pt x="2012792" y="996152"/>
                  <a:pt x="2012324" y="996207"/>
                  <a:pt x="2012072" y="996548"/>
                </a:cubicBezTo>
                <a:lnTo>
                  <a:pt x="2004947" y="1006181"/>
                </a:lnTo>
                <a:lnTo>
                  <a:pt x="2004945" y="1006165"/>
                </a:lnTo>
                <a:lnTo>
                  <a:pt x="2004945" y="1006183"/>
                </a:lnTo>
                <a:lnTo>
                  <a:pt x="2004947" y="1006181"/>
                </a:lnTo>
                <a:lnTo>
                  <a:pt x="2005089" y="1007244"/>
                </a:lnTo>
                <a:cubicBezTo>
                  <a:pt x="2013134" y="1013518"/>
                  <a:pt x="2023752" y="1016970"/>
                  <a:pt x="2034785" y="1016970"/>
                </a:cubicBezTo>
                <a:cubicBezTo>
                  <a:pt x="2052999" y="1016970"/>
                  <a:pt x="2063869" y="1007334"/>
                  <a:pt x="2063869" y="992971"/>
                </a:cubicBezTo>
                <a:cubicBezTo>
                  <a:pt x="2063869" y="982239"/>
                  <a:pt x="2057606" y="975444"/>
                  <a:pt x="2045098" y="972370"/>
                </a:cubicBezTo>
                <a:lnTo>
                  <a:pt x="2031599" y="969188"/>
                </a:lnTo>
                <a:cubicBezTo>
                  <a:pt x="2022835" y="967120"/>
                  <a:pt x="2019865" y="964154"/>
                  <a:pt x="2019865" y="959768"/>
                </a:cubicBezTo>
                <a:cubicBezTo>
                  <a:pt x="2019865" y="954285"/>
                  <a:pt x="2024814" y="950115"/>
                  <a:pt x="2033921" y="950115"/>
                </a:cubicBezTo>
                <a:cubicBezTo>
                  <a:pt x="2040509" y="950115"/>
                  <a:pt x="2046897" y="952380"/>
                  <a:pt x="2052675" y="957503"/>
                </a:cubicBezTo>
                <a:cubicBezTo>
                  <a:pt x="2052981" y="957772"/>
                  <a:pt x="2053449" y="957772"/>
                  <a:pt x="2053737" y="957467"/>
                </a:cubicBezTo>
                <a:lnTo>
                  <a:pt x="2061710" y="948928"/>
                </a:lnTo>
                <a:cubicBezTo>
                  <a:pt x="2061998" y="948622"/>
                  <a:pt x="2061980" y="948119"/>
                  <a:pt x="2061674" y="947832"/>
                </a:cubicBezTo>
                <a:cubicBezTo>
                  <a:pt x="2054474" y="941162"/>
                  <a:pt x="2044504" y="937621"/>
                  <a:pt x="2034137" y="937621"/>
                </a:cubicBezTo>
                <a:close/>
                <a:moveTo>
                  <a:pt x="910979" y="919656"/>
                </a:moveTo>
                <a:cubicBezTo>
                  <a:pt x="938246" y="979645"/>
                  <a:pt x="998689" y="1021359"/>
                  <a:pt x="1068878" y="1021359"/>
                </a:cubicBezTo>
                <a:cubicBezTo>
                  <a:pt x="1139067" y="1021359"/>
                  <a:pt x="1199511" y="979645"/>
                  <a:pt x="1226778" y="919656"/>
                </a:cubicBezTo>
                <a:close/>
                <a:moveTo>
                  <a:pt x="2224409" y="825465"/>
                </a:moveTo>
                <a:lnTo>
                  <a:pt x="2236378" y="856708"/>
                </a:lnTo>
                <a:lnTo>
                  <a:pt x="2236360" y="856708"/>
                </a:lnTo>
                <a:lnTo>
                  <a:pt x="2212441" y="856708"/>
                </a:lnTo>
                <a:close/>
                <a:moveTo>
                  <a:pt x="2358727" y="822643"/>
                </a:moveTo>
                <a:lnTo>
                  <a:pt x="2374420" y="822643"/>
                </a:lnTo>
                <a:cubicBezTo>
                  <a:pt x="2384301" y="822643"/>
                  <a:pt x="2388909" y="826598"/>
                  <a:pt x="2388909" y="834148"/>
                </a:cubicBezTo>
                <a:cubicBezTo>
                  <a:pt x="2388909" y="841698"/>
                  <a:pt x="2384301" y="845761"/>
                  <a:pt x="2374420" y="845761"/>
                </a:cubicBezTo>
                <a:lnTo>
                  <a:pt x="2374420" y="845779"/>
                </a:lnTo>
                <a:lnTo>
                  <a:pt x="2358727" y="845779"/>
                </a:lnTo>
                <a:close/>
                <a:moveTo>
                  <a:pt x="2286628" y="822643"/>
                </a:moveTo>
                <a:lnTo>
                  <a:pt x="2302322" y="822643"/>
                </a:lnTo>
                <a:cubicBezTo>
                  <a:pt x="2312202" y="822643"/>
                  <a:pt x="2316810" y="826598"/>
                  <a:pt x="2316810" y="834148"/>
                </a:cubicBezTo>
                <a:cubicBezTo>
                  <a:pt x="2316810" y="841698"/>
                  <a:pt x="2312202" y="845761"/>
                  <a:pt x="2302322" y="845761"/>
                </a:cubicBezTo>
                <a:lnTo>
                  <a:pt x="2302322" y="845779"/>
                </a:lnTo>
                <a:lnTo>
                  <a:pt x="2286628" y="845779"/>
                </a:lnTo>
                <a:close/>
                <a:moveTo>
                  <a:pt x="2596422" y="822625"/>
                </a:moveTo>
                <a:lnTo>
                  <a:pt x="2606735" y="822625"/>
                </a:lnTo>
                <a:cubicBezTo>
                  <a:pt x="2622645" y="822625"/>
                  <a:pt x="2632634" y="831505"/>
                  <a:pt x="2632634" y="848062"/>
                </a:cubicBezTo>
                <a:cubicBezTo>
                  <a:pt x="2632634" y="864618"/>
                  <a:pt x="2622645" y="873499"/>
                  <a:pt x="2606735" y="873499"/>
                </a:cubicBezTo>
                <a:lnTo>
                  <a:pt x="2606735" y="873481"/>
                </a:lnTo>
                <a:lnTo>
                  <a:pt x="2596422" y="873481"/>
                </a:lnTo>
                <a:close/>
                <a:moveTo>
                  <a:pt x="2044990" y="821402"/>
                </a:moveTo>
                <a:cubicBezTo>
                  <a:pt x="2059244" y="821402"/>
                  <a:pt x="2070223" y="831919"/>
                  <a:pt x="2070223" y="848044"/>
                </a:cubicBezTo>
                <a:cubicBezTo>
                  <a:pt x="2070223" y="864169"/>
                  <a:pt x="2059262" y="874685"/>
                  <a:pt x="2044990" y="874685"/>
                </a:cubicBezTo>
                <a:cubicBezTo>
                  <a:pt x="2030610" y="874685"/>
                  <a:pt x="2019631" y="864169"/>
                  <a:pt x="2019631" y="848044"/>
                </a:cubicBezTo>
                <a:cubicBezTo>
                  <a:pt x="2019631" y="831919"/>
                  <a:pt x="2030735" y="821402"/>
                  <a:pt x="2044990" y="821402"/>
                </a:cubicBezTo>
                <a:close/>
                <a:moveTo>
                  <a:pt x="2583374" y="809700"/>
                </a:moveTo>
                <a:cubicBezTo>
                  <a:pt x="2582942" y="809700"/>
                  <a:pt x="2582600" y="810059"/>
                  <a:pt x="2582600" y="810473"/>
                </a:cubicBezTo>
                <a:lnTo>
                  <a:pt x="2582600" y="885651"/>
                </a:lnTo>
                <a:cubicBezTo>
                  <a:pt x="2582600" y="886082"/>
                  <a:pt x="2582960" y="886424"/>
                  <a:pt x="2583374" y="886424"/>
                </a:cubicBezTo>
                <a:lnTo>
                  <a:pt x="2607419" y="886424"/>
                </a:lnTo>
                <a:cubicBezTo>
                  <a:pt x="2630456" y="886424"/>
                  <a:pt x="2646924" y="871845"/>
                  <a:pt x="2646924" y="848062"/>
                </a:cubicBezTo>
                <a:cubicBezTo>
                  <a:pt x="2646924" y="824279"/>
                  <a:pt x="2630475" y="809700"/>
                  <a:pt x="2607419" y="809700"/>
                </a:cubicBezTo>
                <a:close/>
                <a:moveTo>
                  <a:pt x="2513795" y="809700"/>
                </a:moveTo>
                <a:lnTo>
                  <a:pt x="2513795" y="809718"/>
                </a:lnTo>
                <a:cubicBezTo>
                  <a:pt x="2513363" y="809718"/>
                  <a:pt x="2513021" y="810077"/>
                  <a:pt x="2513021" y="810491"/>
                </a:cubicBezTo>
                <a:lnTo>
                  <a:pt x="2513021" y="885686"/>
                </a:lnTo>
                <a:cubicBezTo>
                  <a:pt x="2513021" y="886118"/>
                  <a:pt x="2513381" y="886460"/>
                  <a:pt x="2513795" y="886460"/>
                </a:cubicBezTo>
                <a:lnTo>
                  <a:pt x="2566150" y="886460"/>
                </a:lnTo>
                <a:cubicBezTo>
                  <a:pt x="2566582" y="886460"/>
                  <a:pt x="2566924" y="886100"/>
                  <a:pt x="2566924" y="885686"/>
                </a:cubicBezTo>
                <a:lnTo>
                  <a:pt x="2566924" y="874397"/>
                </a:lnTo>
                <a:cubicBezTo>
                  <a:pt x="2566924" y="873966"/>
                  <a:pt x="2566564" y="873624"/>
                  <a:pt x="2566150" y="873624"/>
                </a:cubicBezTo>
                <a:lnTo>
                  <a:pt x="2526861" y="873624"/>
                </a:lnTo>
                <a:lnTo>
                  <a:pt x="2526861" y="853023"/>
                </a:lnTo>
                <a:lnTo>
                  <a:pt x="2561003" y="853023"/>
                </a:lnTo>
                <a:cubicBezTo>
                  <a:pt x="2561435" y="853023"/>
                  <a:pt x="2561777" y="852664"/>
                  <a:pt x="2561777" y="852250"/>
                </a:cubicBezTo>
                <a:lnTo>
                  <a:pt x="2561777" y="841069"/>
                </a:lnTo>
                <a:cubicBezTo>
                  <a:pt x="2561777" y="840637"/>
                  <a:pt x="2561417" y="840296"/>
                  <a:pt x="2561003" y="840296"/>
                </a:cubicBezTo>
                <a:lnTo>
                  <a:pt x="2526861" y="840296"/>
                </a:lnTo>
                <a:lnTo>
                  <a:pt x="2526861" y="822535"/>
                </a:lnTo>
                <a:lnTo>
                  <a:pt x="2566150" y="822535"/>
                </a:lnTo>
                <a:cubicBezTo>
                  <a:pt x="2566582" y="822535"/>
                  <a:pt x="2566924" y="822176"/>
                  <a:pt x="2566924" y="821762"/>
                </a:cubicBezTo>
                <a:lnTo>
                  <a:pt x="2566924" y="810473"/>
                </a:lnTo>
                <a:cubicBezTo>
                  <a:pt x="2566924" y="810041"/>
                  <a:pt x="2566564" y="809700"/>
                  <a:pt x="2566150" y="809700"/>
                </a:cubicBezTo>
                <a:close/>
                <a:moveTo>
                  <a:pt x="2481525" y="809700"/>
                </a:moveTo>
                <a:cubicBezTo>
                  <a:pt x="2481093" y="809700"/>
                  <a:pt x="2480751" y="810059"/>
                  <a:pt x="2480751" y="810473"/>
                </a:cubicBezTo>
                <a:lnTo>
                  <a:pt x="2480751" y="885669"/>
                </a:lnTo>
                <a:cubicBezTo>
                  <a:pt x="2480751" y="886100"/>
                  <a:pt x="2481111" y="886442"/>
                  <a:pt x="2481525" y="886442"/>
                </a:cubicBezTo>
                <a:lnTo>
                  <a:pt x="2493817" y="886442"/>
                </a:lnTo>
                <a:cubicBezTo>
                  <a:pt x="2494249" y="886442"/>
                  <a:pt x="2494591" y="886082"/>
                  <a:pt x="2494591" y="885669"/>
                </a:cubicBezTo>
                <a:lnTo>
                  <a:pt x="2494591" y="810473"/>
                </a:lnTo>
                <a:cubicBezTo>
                  <a:pt x="2494591" y="810041"/>
                  <a:pt x="2494231" y="809700"/>
                  <a:pt x="2493817" y="809700"/>
                </a:cubicBezTo>
                <a:close/>
                <a:moveTo>
                  <a:pt x="2417759" y="809700"/>
                </a:moveTo>
                <a:cubicBezTo>
                  <a:pt x="2417327" y="809700"/>
                  <a:pt x="2416985" y="810059"/>
                  <a:pt x="2416985" y="810473"/>
                </a:cubicBezTo>
                <a:lnTo>
                  <a:pt x="2416985" y="886442"/>
                </a:lnTo>
                <a:lnTo>
                  <a:pt x="2466929" y="886442"/>
                </a:lnTo>
                <a:cubicBezTo>
                  <a:pt x="2467361" y="886442"/>
                  <a:pt x="2467703" y="886082"/>
                  <a:pt x="2467703" y="885669"/>
                </a:cubicBezTo>
                <a:lnTo>
                  <a:pt x="2467703" y="874271"/>
                </a:lnTo>
                <a:cubicBezTo>
                  <a:pt x="2467703" y="873840"/>
                  <a:pt x="2467343" y="873499"/>
                  <a:pt x="2466929" y="873499"/>
                </a:cubicBezTo>
                <a:lnTo>
                  <a:pt x="2430826" y="873499"/>
                </a:lnTo>
                <a:lnTo>
                  <a:pt x="2430826" y="810473"/>
                </a:lnTo>
                <a:cubicBezTo>
                  <a:pt x="2430826" y="810041"/>
                  <a:pt x="2430466" y="809700"/>
                  <a:pt x="2430051" y="809700"/>
                </a:cubicBezTo>
                <a:close/>
                <a:moveTo>
                  <a:pt x="2345678" y="809682"/>
                </a:moveTo>
                <a:cubicBezTo>
                  <a:pt x="2345246" y="809682"/>
                  <a:pt x="2344904" y="810041"/>
                  <a:pt x="2344904" y="810455"/>
                </a:cubicBezTo>
                <a:lnTo>
                  <a:pt x="2344904" y="885651"/>
                </a:lnTo>
                <a:cubicBezTo>
                  <a:pt x="2344904" y="886082"/>
                  <a:pt x="2345264" y="886424"/>
                  <a:pt x="2345678" y="886424"/>
                </a:cubicBezTo>
                <a:lnTo>
                  <a:pt x="2357970" y="886424"/>
                </a:lnTo>
                <a:cubicBezTo>
                  <a:pt x="2358403" y="886424"/>
                  <a:pt x="2358744" y="886064"/>
                  <a:pt x="2358744" y="885651"/>
                </a:cubicBezTo>
                <a:lnTo>
                  <a:pt x="2358744" y="858686"/>
                </a:lnTo>
                <a:lnTo>
                  <a:pt x="2375536" y="858686"/>
                </a:lnTo>
                <a:cubicBezTo>
                  <a:pt x="2392652" y="858686"/>
                  <a:pt x="2403073" y="849374"/>
                  <a:pt x="2403073" y="834130"/>
                </a:cubicBezTo>
                <a:cubicBezTo>
                  <a:pt x="2403073" y="818886"/>
                  <a:pt x="2392652" y="809682"/>
                  <a:pt x="2375536" y="809682"/>
                </a:cubicBezTo>
                <a:close/>
                <a:moveTo>
                  <a:pt x="2273579" y="809682"/>
                </a:moveTo>
                <a:cubicBezTo>
                  <a:pt x="2273147" y="809682"/>
                  <a:pt x="2272805" y="810041"/>
                  <a:pt x="2272805" y="810455"/>
                </a:cubicBezTo>
                <a:lnTo>
                  <a:pt x="2272805" y="885651"/>
                </a:lnTo>
                <a:cubicBezTo>
                  <a:pt x="2272805" y="886082"/>
                  <a:pt x="2273165" y="886424"/>
                  <a:pt x="2273579" y="886424"/>
                </a:cubicBezTo>
                <a:lnTo>
                  <a:pt x="2285871" y="886424"/>
                </a:lnTo>
                <a:cubicBezTo>
                  <a:pt x="2286304" y="886424"/>
                  <a:pt x="2286646" y="886064"/>
                  <a:pt x="2286646" y="885651"/>
                </a:cubicBezTo>
                <a:lnTo>
                  <a:pt x="2286646" y="858686"/>
                </a:lnTo>
                <a:lnTo>
                  <a:pt x="2303437" y="858686"/>
                </a:lnTo>
                <a:cubicBezTo>
                  <a:pt x="2320553" y="858686"/>
                  <a:pt x="2330974" y="849374"/>
                  <a:pt x="2330974" y="834130"/>
                </a:cubicBezTo>
                <a:cubicBezTo>
                  <a:pt x="2330974" y="818886"/>
                  <a:pt x="2320553" y="809682"/>
                  <a:pt x="2303437" y="809682"/>
                </a:cubicBezTo>
                <a:close/>
                <a:moveTo>
                  <a:pt x="2217012" y="809682"/>
                </a:moveTo>
                <a:cubicBezTo>
                  <a:pt x="2216688" y="809682"/>
                  <a:pt x="2216400" y="809879"/>
                  <a:pt x="2216292" y="810167"/>
                </a:cubicBezTo>
                <a:lnTo>
                  <a:pt x="2186938" y="885363"/>
                </a:lnTo>
                <a:cubicBezTo>
                  <a:pt x="2186758" y="885866"/>
                  <a:pt x="2187118" y="886406"/>
                  <a:pt x="2187658" y="886406"/>
                </a:cubicBezTo>
                <a:lnTo>
                  <a:pt x="2200598" y="886406"/>
                </a:lnTo>
                <a:cubicBezTo>
                  <a:pt x="2200922" y="886406"/>
                  <a:pt x="2201210" y="886208"/>
                  <a:pt x="2201318" y="885920"/>
                </a:cubicBezTo>
                <a:lnTo>
                  <a:pt x="2207941" y="868663"/>
                </a:lnTo>
                <a:lnTo>
                  <a:pt x="2240859" y="868663"/>
                </a:lnTo>
                <a:lnTo>
                  <a:pt x="2247482" y="885920"/>
                </a:lnTo>
                <a:cubicBezTo>
                  <a:pt x="2247608" y="886208"/>
                  <a:pt x="2247878" y="886406"/>
                  <a:pt x="2248202" y="886406"/>
                </a:cubicBezTo>
                <a:lnTo>
                  <a:pt x="2261269" y="886406"/>
                </a:lnTo>
                <a:cubicBezTo>
                  <a:pt x="2261808" y="886406"/>
                  <a:pt x="2262187" y="885866"/>
                  <a:pt x="2261989" y="885363"/>
                </a:cubicBezTo>
                <a:lnTo>
                  <a:pt x="2232616" y="810167"/>
                </a:lnTo>
                <a:cubicBezTo>
                  <a:pt x="2232490" y="809879"/>
                  <a:pt x="2232220" y="809682"/>
                  <a:pt x="2231896" y="809682"/>
                </a:cubicBezTo>
                <a:lnTo>
                  <a:pt x="2217030" y="809682"/>
                </a:lnTo>
                <a:close/>
                <a:moveTo>
                  <a:pt x="2099523" y="809682"/>
                </a:moveTo>
                <a:lnTo>
                  <a:pt x="2099523" y="809700"/>
                </a:lnTo>
                <a:cubicBezTo>
                  <a:pt x="2099091" y="809700"/>
                  <a:pt x="2098749" y="810059"/>
                  <a:pt x="2098749" y="810473"/>
                </a:cubicBezTo>
                <a:lnTo>
                  <a:pt x="2098749" y="885669"/>
                </a:lnTo>
                <a:cubicBezTo>
                  <a:pt x="2098749" y="886100"/>
                  <a:pt x="2099109" y="886442"/>
                  <a:pt x="2099523" y="886442"/>
                </a:cubicBezTo>
                <a:lnTo>
                  <a:pt x="2111816" y="886442"/>
                </a:lnTo>
                <a:cubicBezTo>
                  <a:pt x="2112247" y="886442"/>
                  <a:pt x="2112589" y="886082"/>
                  <a:pt x="2112589" y="885669"/>
                </a:cubicBezTo>
                <a:lnTo>
                  <a:pt x="2112589" y="855522"/>
                </a:lnTo>
                <a:lnTo>
                  <a:pt x="2148585" y="855522"/>
                </a:lnTo>
                <a:cubicBezTo>
                  <a:pt x="2149017" y="855522"/>
                  <a:pt x="2149359" y="855162"/>
                  <a:pt x="2149359" y="854749"/>
                </a:cubicBezTo>
                <a:lnTo>
                  <a:pt x="2149359" y="843460"/>
                </a:lnTo>
                <a:cubicBezTo>
                  <a:pt x="2149359" y="843028"/>
                  <a:pt x="2148998" y="842687"/>
                  <a:pt x="2148585" y="842687"/>
                </a:cubicBezTo>
                <a:lnTo>
                  <a:pt x="2112589" y="842687"/>
                </a:lnTo>
                <a:lnTo>
                  <a:pt x="2112589" y="822517"/>
                </a:lnTo>
                <a:lnTo>
                  <a:pt x="2151878" y="822517"/>
                </a:lnTo>
                <a:cubicBezTo>
                  <a:pt x="2152310" y="822517"/>
                  <a:pt x="2152652" y="822158"/>
                  <a:pt x="2152652" y="821744"/>
                </a:cubicBezTo>
                <a:lnTo>
                  <a:pt x="2152652" y="810455"/>
                </a:lnTo>
                <a:cubicBezTo>
                  <a:pt x="2152652" y="810023"/>
                  <a:pt x="2152292" y="809682"/>
                  <a:pt x="2151878" y="809682"/>
                </a:cubicBezTo>
                <a:close/>
                <a:moveTo>
                  <a:pt x="2044990" y="808369"/>
                </a:moveTo>
                <a:cubicBezTo>
                  <a:pt x="2022835" y="808369"/>
                  <a:pt x="2005377" y="824908"/>
                  <a:pt x="2005377" y="848044"/>
                </a:cubicBezTo>
                <a:cubicBezTo>
                  <a:pt x="2005377" y="871162"/>
                  <a:pt x="2022943" y="887718"/>
                  <a:pt x="2044990" y="887718"/>
                </a:cubicBezTo>
                <a:cubicBezTo>
                  <a:pt x="2067037" y="887718"/>
                  <a:pt x="2084495" y="871162"/>
                  <a:pt x="2084495" y="848044"/>
                </a:cubicBezTo>
                <a:cubicBezTo>
                  <a:pt x="2084495" y="824926"/>
                  <a:pt x="2067145" y="808369"/>
                  <a:pt x="2044990" y="808369"/>
                </a:cubicBezTo>
                <a:close/>
                <a:moveTo>
                  <a:pt x="1334123" y="742743"/>
                </a:moveTo>
                <a:lnTo>
                  <a:pt x="1419360" y="742743"/>
                </a:lnTo>
                <a:cubicBezTo>
                  <a:pt x="1447082" y="742743"/>
                  <a:pt x="1469558" y="765217"/>
                  <a:pt x="1469558" y="792941"/>
                </a:cubicBezTo>
                <a:cubicBezTo>
                  <a:pt x="1469558" y="820663"/>
                  <a:pt x="1447082" y="843138"/>
                  <a:pt x="1419360" y="843138"/>
                </a:cubicBezTo>
                <a:lnTo>
                  <a:pt x="1334123" y="843138"/>
                </a:lnTo>
                <a:close/>
                <a:moveTo>
                  <a:pt x="2368067" y="693373"/>
                </a:moveTo>
                <a:lnTo>
                  <a:pt x="2384859" y="693373"/>
                </a:lnTo>
                <a:cubicBezTo>
                  <a:pt x="2394416" y="693373"/>
                  <a:pt x="2398915" y="697436"/>
                  <a:pt x="2398915" y="704663"/>
                </a:cubicBezTo>
                <a:cubicBezTo>
                  <a:pt x="2398915" y="711889"/>
                  <a:pt x="2394398" y="715952"/>
                  <a:pt x="2384859" y="715952"/>
                </a:cubicBezTo>
                <a:lnTo>
                  <a:pt x="2368067" y="715952"/>
                </a:lnTo>
                <a:close/>
                <a:moveTo>
                  <a:pt x="2592103" y="680430"/>
                </a:moveTo>
                <a:cubicBezTo>
                  <a:pt x="2591509" y="680430"/>
                  <a:pt x="2591150" y="681095"/>
                  <a:pt x="2591455" y="681599"/>
                </a:cubicBezTo>
                <a:lnTo>
                  <a:pt x="2619064" y="727026"/>
                </a:lnTo>
                <a:lnTo>
                  <a:pt x="2619010" y="727044"/>
                </a:lnTo>
                <a:lnTo>
                  <a:pt x="2619010" y="756417"/>
                </a:lnTo>
                <a:cubicBezTo>
                  <a:pt x="2619010" y="756849"/>
                  <a:pt x="2619370" y="757190"/>
                  <a:pt x="2619784" y="757190"/>
                </a:cubicBezTo>
                <a:lnTo>
                  <a:pt x="2632184" y="757190"/>
                </a:lnTo>
                <a:cubicBezTo>
                  <a:pt x="2632616" y="757190"/>
                  <a:pt x="2632958" y="756831"/>
                  <a:pt x="2632958" y="756417"/>
                </a:cubicBezTo>
                <a:lnTo>
                  <a:pt x="2632958" y="727044"/>
                </a:lnTo>
                <a:lnTo>
                  <a:pt x="2660566" y="681617"/>
                </a:lnTo>
                <a:cubicBezTo>
                  <a:pt x="2660891" y="681095"/>
                  <a:pt x="2660513" y="680448"/>
                  <a:pt x="2659919" y="680448"/>
                </a:cubicBezTo>
                <a:lnTo>
                  <a:pt x="2646132" y="680448"/>
                </a:lnTo>
                <a:cubicBezTo>
                  <a:pt x="2645880" y="680448"/>
                  <a:pt x="2645629" y="680592"/>
                  <a:pt x="2645484" y="680826"/>
                </a:cubicBezTo>
                <a:lnTo>
                  <a:pt x="2626065" y="713220"/>
                </a:lnTo>
                <a:lnTo>
                  <a:pt x="2606537" y="680808"/>
                </a:lnTo>
                <a:cubicBezTo>
                  <a:pt x="2606411" y="680574"/>
                  <a:pt x="2606159" y="680430"/>
                  <a:pt x="2605889" y="680430"/>
                </a:cubicBezTo>
                <a:close/>
                <a:moveTo>
                  <a:pt x="2522596" y="680430"/>
                </a:moveTo>
                <a:cubicBezTo>
                  <a:pt x="2522164" y="680430"/>
                  <a:pt x="2521822" y="680790"/>
                  <a:pt x="2521822" y="681203"/>
                </a:cubicBezTo>
                <a:lnTo>
                  <a:pt x="2521822" y="692601"/>
                </a:lnTo>
                <a:cubicBezTo>
                  <a:pt x="2521822" y="693032"/>
                  <a:pt x="2522182" y="693373"/>
                  <a:pt x="2522596" y="693373"/>
                </a:cubicBezTo>
                <a:lnTo>
                  <a:pt x="2546191" y="693373"/>
                </a:lnTo>
                <a:lnTo>
                  <a:pt x="2546191" y="756399"/>
                </a:lnTo>
                <a:cubicBezTo>
                  <a:pt x="2546191" y="756831"/>
                  <a:pt x="2546551" y="757172"/>
                  <a:pt x="2546965" y="757172"/>
                </a:cubicBezTo>
                <a:lnTo>
                  <a:pt x="2559365" y="757172"/>
                </a:lnTo>
                <a:cubicBezTo>
                  <a:pt x="2559797" y="757172"/>
                  <a:pt x="2560139" y="756813"/>
                  <a:pt x="2560139" y="756399"/>
                </a:cubicBezTo>
                <a:lnTo>
                  <a:pt x="2560139" y="693373"/>
                </a:lnTo>
                <a:lnTo>
                  <a:pt x="2583734" y="693373"/>
                </a:lnTo>
                <a:cubicBezTo>
                  <a:pt x="2584166" y="693373"/>
                  <a:pt x="2584508" y="693014"/>
                  <a:pt x="2584508" y="692601"/>
                </a:cubicBezTo>
                <a:lnTo>
                  <a:pt x="2584508" y="681203"/>
                </a:lnTo>
                <a:cubicBezTo>
                  <a:pt x="2584508" y="680772"/>
                  <a:pt x="2584148" y="680430"/>
                  <a:pt x="2583734" y="680430"/>
                </a:cubicBezTo>
                <a:close/>
                <a:moveTo>
                  <a:pt x="2497129" y="680430"/>
                </a:moveTo>
                <a:cubicBezTo>
                  <a:pt x="2496697" y="680430"/>
                  <a:pt x="2496355" y="680790"/>
                  <a:pt x="2496355" y="681203"/>
                </a:cubicBezTo>
                <a:lnTo>
                  <a:pt x="2496355" y="756399"/>
                </a:lnTo>
                <a:cubicBezTo>
                  <a:pt x="2496355" y="756831"/>
                  <a:pt x="2496715" y="757172"/>
                  <a:pt x="2497129" y="757172"/>
                </a:cubicBezTo>
                <a:lnTo>
                  <a:pt x="2509422" y="757172"/>
                </a:lnTo>
                <a:cubicBezTo>
                  <a:pt x="2509853" y="757172"/>
                  <a:pt x="2510196" y="756813"/>
                  <a:pt x="2510196" y="756399"/>
                </a:cubicBezTo>
                <a:lnTo>
                  <a:pt x="2510196" y="681203"/>
                </a:lnTo>
                <a:cubicBezTo>
                  <a:pt x="2510196" y="680772"/>
                  <a:pt x="2509835" y="680430"/>
                  <a:pt x="2509422" y="680430"/>
                </a:cubicBezTo>
                <a:close/>
                <a:moveTo>
                  <a:pt x="2355019" y="680430"/>
                </a:moveTo>
                <a:cubicBezTo>
                  <a:pt x="2354587" y="680430"/>
                  <a:pt x="2354245" y="680790"/>
                  <a:pt x="2354245" y="681203"/>
                </a:cubicBezTo>
                <a:lnTo>
                  <a:pt x="2354227" y="681221"/>
                </a:lnTo>
                <a:lnTo>
                  <a:pt x="2354227" y="756417"/>
                </a:lnTo>
                <a:cubicBezTo>
                  <a:pt x="2354227" y="756849"/>
                  <a:pt x="2354587" y="757190"/>
                  <a:pt x="2355001" y="757190"/>
                </a:cubicBezTo>
                <a:lnTo>
                  <a:pt x="2367293" y="757190"/>
                </a:lnTo>
                <a:cubicBezTo>
                  <a:pt x="2367725" y="757190"/>
                  <a:pt x="2368067" y="756831"/>
                  <a:pt x="2368067" y="756417"/>
                </a:cubicBezTo>
                <a:lnTo>
                  <a:pt x="2368067" y="728787"/>
                </a:lnTo>
                <a:lnTo>
                  <a:pt x="2378830" y="728787"/>
                </a:lnTo>
                <a:lnTo>
                  <a:pt x="2399563" y="756867"/>
                </a:lnTo>
                <a:cubicBezTo>
                  <a:pt x="2399707" y="757064"/>
                  <a:pt x="2399924" y="757172"/>
                  <a:pt x="2400176" y="757172"/>
                </a:cubicBezTo>
                <a:lnTo>
                  <a:pt x="2415041" y="757172"/>
                </a:lnTo>
                <a:cubicBezTo>
                  <a:pt x="2415672" y="757172"/>
                  <a:pt x="2416031" y="756453"/>
                  <a:pt x="2415653" y="755950"/>
                </a:cubicBezTo>
                <a:lnTo>
                  <a:pt x="2394416" y="727906"/>
                </a:lnTo>
                <a:cubicBezTo>
                  <a:pt x="2406168" y="725264"/>
                  <a:pt x="2413187" y="716833"/>
                  <a:pt x="2413187" y="704663"/>
                </a:cubicBezTo>
                <a:cubicBezTo>
                  <a:pt x="2413187" y="689742"/>
                  <a:pt x="2402767" y="680430"/>
                  <a:pt x="2386191" y="680430"/>
                </a:cubicBezTo>
                <a:close/>
                <a:moveTo>
                  <a:pt x="2285439" y="680430"/>
                </a:moveTo>
                <a:lnTo>
                  <a:pt x="2285439" y="680448"/>
                </a:lnTo>
                <a:cubicBezTo>
                  <a:pt x="2285008" y="680448"/>
                  <a:pt x="2284666" y="680808"/>
                  <a:pt x="2284666" y="681221"/>
                </a:cubicBezTo>
                <a:lnTo>
                  <a:pt x="2284666" y="756417"/>
                </a:lnTo>
                <a:cubicBezTo>
                  <a:pt x="2284666" y="756849"/>
                  <a:pt x="2285026" y="757190"/>
                  <a:pt x="2285439" y="757190"/>
                </a:cubicBezTo>
                <a:lnTo>
                  <a:pt x="2337795" y="757190"/>
                </a:lnTo>
                <a:cubicBezTo>
                  <a:pt x="2338227" y="757190"/>
                  <a:pt x="2338569" y="756831"/>
                  <a:pt x="2338569" y="756417"/>
                </a:cubicBezTo>
                <a:lnTo>
                  <a:pt x="2338569" y="745128"/>
                </a:lnTo>
                <a:cubicBezTo>
                  <a:pt x="2338569" y="744697"/>
                  <a:pt x="2338209" y="744355"/>
                  <a:pt x="2337795" y="744355"/>
                </a:cubicBezTo>
                <a:lnTo>
                  <a:pt x="2298506" y="744355"/>
                </a:lnTo>
                <a:lnTo>
                  <a:pt x="2298506" y="723754"/>
                </a:lnTo>
                <a:lnTo>
                  <a:pt x="2332648" y="723754"/>
                </a:lnTo>
                <a:cubicBezTo>
                  <a:pt x="2333080" y="723754"/>
                  <a:pt x="2333421" y="723394"/>
                  <a:pt x="2333421" y="722981"/>
                </a:cubicBezTo>
                <a:lnTo>
                  <a:pt x="2333421" y="711799"/>
                </a:lnTo>
                <a:cubicBezTo>
                  <a:pt x="2333421" y="711368"/>
                  <a:pt x="2333062" y="711027"/>
                  <a:pt x="2332648" y="711027"/>
                </a:cubicBezTo>
                <a:lnTo>
                  <a:pt x="2298506" y="711027"/>
                </a:lnTo>
                <a:lnTo>
                  <a:pt x="2298506" y="693266"/>
                </a:lnTo>
                <a:lnTo>
                  <a:pt x="2337795" y="693266"/>
                </a:lnTo>
                <a:cubicBezTo>
                  <a:pt x="2338227" y="693266"/>
                  <a:pt x="2338569" y="692906"/>
                  <a:pt x="2338569" y="692493"/>
                </a:cubicBezTo>
                <a:lnTo>
                  <a:pt x="2338569" y="681203"/>
                </a:lnTo>
                <a:cubicBezTo>
                  <a:pt x="2338569" y="680772"/>
                  <a:pt x="2338209" y="680430"/>
                  <a:pt x="2337795" y="680430"/>
                </a:cubicBezTo>
                <a:close/>
                <a:moveTo>
                  <a:pt x="2201300" y="680430"/>
                </a:moveTo>
                <a:cubicBezTo>
                  <a:pt x="2200760" y="680430"/>
                  <a:pt x="2200382" y="680970"/>
                  <a:pt x="2200580" y="681473"/>
                </a:cubicBezTo>
                <a:lnTo>
                  <a:pt x="2229197" y="756669"/>
                </a:lnTo>
                <a:cubicBezTo>
                  <a:pt x="2229323" y="756957"/>
                  <a:pt x="2229593" y="757154"/>
                  <a:pt x="2229917" y="757154"/>
                </a:cubicBezTo>
                <a:lnTo>
                  <a:pt x="2244549" y="757154"/>
                </a:lnTo>
                <a:cubicBezTo>
                  <a:pt x="2244873" y="757154"/>
                  <a:pt x="2245161" y="756975"/>
                  <a:pt x="2245269" y="756669"/>
                </a:cubicBezTo>
                <a:lnTo>
                  <a:pt x="2273885" y="681473"/>
                </a:lnTo>
                <a:cubicBezTo>
                  <a:pt x="2274065" y="680970"/>
                  <a:pt x="2273705" y="680430"/>
                  <a:pt x="2273165" y="680430"/>
                </a:cubicBezTo>
                <a:lnTo>
                  <a:pt x="2260099" y="680430"/>
                </a:lnTo>
                <a:cubicBezTo>
                  <a:pt x="2259775" y="680430"/>
                  <a:pt x="2259487" y="680628"/>
                  <a:pt x="2259379" y="680934"/>
                </a:cubicBezTo>
                <a:lnTo>
                  <a:pt x="2237170" y="740724"/>
                </a:lnTo>
                <a:lnTo>
                  <a:pt x="2215069" y="680934"/>
                </a:lnTo>
                <a:cubicBezTo>
                  <a:pt x="2214960" y="680628"/>
                  <a:pt x="2214672" y="680430"/>
                  <a:pt x="2214349" y="680430"/>
                </a:cubicBezTo>
                <a:close/>
                <a:moveTo>
                  <a:pt x="2176679" y="680430"/>
                </a:moveTo>
                <a:cubicBezTo>
                  <a:pt x="2176247" y="680430"/>
                  <a:pt x="2175905" y="680790"/>
                  <a:pt x="2175905" y="681203"/>
                </a:cubicBezTo>
                <a:lnTo>
                  <a:pt x="2175905" y="756399"/>
                </a:lnTo>
                <a:cubicBezTo>
                  <a:pt x="2175905" y="756831"/>
                  <a:pt x="2176266" y="757172"/>
                  <a:pt x="2176679" y="757172"/>
                </a:cubicBezTo>
                <a:lnTo>
                  <a:pt x="2188972" y="757172"/>
                </a:lnTo>
                <a:cubicBezTo>
                  <a:pt x="2189404" y="757172"/>
                  <a:pt x="2189746" y="756813"/>
                  <a:pt x="2189746" y="756399"/>
                </a:cubicBezTo>
                <a:lnTo>
                  <a:pt x="2189746" y="681203"/>
                </a:lnTo>
                <a:cubicBezTo>
                  <a:pt x="2189746" y="680772"/>
                  <a:pt x="2189386" y="680430"/>
                  <a:pt x="2188972" y="680430"/>
                </a:cubicBezTo>
                <a:close/>
                <a:moveTo>
                  <a:pt x="2010218" y="680430"/>
                </a:moveTo>
                <a:cubicBezTo>
                  <a:pt x="2009786" y="680430"/>
                  <a:pt x="2009444" y="680790"/>
                  <a:pt x="2009444" y="681203"/>
                </a:cubicBezTo>
                <a:lnTo>
                  <a:pt x="2009444" y="726468"/>
                </a:lnTo>
                <a:cubicBezTo>
                  <a:pt x="2009444" y="747088"/>
                  <a:pt x="2021737" y="758485"/>
                  <a:pt x="2041606" y="758485"/>
                </a:cubicBezTo>
                <a:cubicBezTo>
                  <a:pt x="2061476" y="758485"/>
                  <a:pt x="2073768" y="747069"/>
                  <a:pt x="2073768" y="726468"/>
                </a:cubicBezTo>
                <a:lnTo>
                  <a:pt x="2073768" y="681203"/>
                </a:lnTo>
                <a:cubicBezTo>
                  <a:pt x="2073768" y="680772"/>
                  <a:pt x="2073408" y="680430"/>
                  <a:pt x="2072994" y="680430"/>
                </a:cubicBezTo>
                <a:lnTo>
                  <a:pt x="2060594" y="680430"/>
                </a:lnTo>
                <a:cubicBezTo>
                  <a:pt x="2060162" y="680430"/>
                  <a:pt x="2059820" y="680790"/>
                  <a:pt x="2059820" y="681203"/>
                </a:cubicBezTo>
                <a:lnTo>
                  <a:pt x="2059820" y="725048"/>
                </a:lnTo>
                <a:cubicBezTo>
                  <a:pt x="2059820" y="738854"/>
                  <a:pt x="2053125" y="745434"/>
                  <a:pt x="2041606" y="745434"/>
                </a:cubicBezTo>
                <a:cubicBezTo>
                  <a:pt x="2030088" y="745434"/>
                  <a:pt x="2023285" y="738854"/>
                  <a:pt x="2023285" y="725048"/>
                </a:cubicBezTo>
                <a:lnTo>
                  <a:pt x="2023285" y="681203"/>
                </a:lnTo>
                <a:cubicBezTo>
                  <a:pt x="2023285" y="680772"/>
                  <a:pt x="2022924" y="680430"/>
                  <a:pt x="2022511" y="680430"/>
                </a:cubicBezTo>
                <a:close/>
                <a:moveTo>
                  <a:pt x="2144427" y="680412"/>
                </a:moveTo>
                <a:cubicBezTo>
                  <a:pt x="2143996" y="680412"/>
                  <a:pt x="2143654" y="680772"/>
                  <a:pt x="2143654" y="681186"/>
                </a:cubicBezTo>
                <a:lnTo>
                  <a:pt x="2143654" y="734468"/>
                </a:lnTo>
                <a:lnTo>
                  <a:pt x="2105588" y="680754"/>
                </a:lnTo>
                <a:cubicBezTo>
                  <a:pt x="2105444" y="680556"/>
                  <a:pt x="2105210" y="680430"/>
                  <a:pt x="2104958" y="680430"/>
                </a:cubicBezTo>
                <a:lnTo>
                  <a:pt x="2091964" y="680430"/>
                </a:lnTo>
                <a:cubicBezTo>
                  <a:pt x="2091532" y="680430"/>
                  <a:pt x="2091190" y="680790"/>
                  <a:pt x="2091190" y="681203"/>
                </a:cubicBezTo>
                <a:lnTo>
                  <a:pt x="2091190" y="756399"/>
                </a:lnTo>
                <a:cubicBezTo>
                  <a:pt x="2091190" y="756831"/>
                  <a:pt x="2091550" y="757172"/>
                  <a:pt x="2091964" y="757172"/>
                </a:cubicBezTo>
                <a:lnTo>
                  <a:pt x="2104256" y="757172"/>
                </a:lnTo>
                <a:cubicBezTo>
                  <a:pt x="2104688" y="757172"/>
                  <a:pt x="2105030" y="756813"/>
                  <a:pt x="2105030" y="756399"/>
                </a:cubicBezTo>
                <a:lnTo>
                  <a:pt x="2105030" y="703009"/>
                </a:lnTo>
                <a:lnTo>
                  <a:pt x="2143095" y="756831"/>
                </a:lnTo>
                <a:cubicBezTo>
                  <a:pt x="2143240" y="757028"/>
                  <a:pt x="2143473" y="757154"/>
                  <a:pt x="2143725" y="757154"/>
                </a:cubicBezTo>
                <a:lnTo>
                  <a:pt x="2156720" y="757154"/>
                </a:lnTo>
                <a:cubicBezTo>
                  <a:pt x="2157152" y="757154"/>
                  <a:pt x="2157494" y="756795"/>
                  <a:pt x="2157494" y="756381"/>
                </a:cubicBezTo>
                <a:lnTo>
                  <a:pt x="2157494" y="681186"/>
                </a:lnTo>
                <a:cubicBezTo>
                  <a:pt x="2157494" y="680754"/>
                  <a:pt x="2157134" y="680412"/>
                  <a:pt x="2156720" y="680412"/>
                </a:cubicBezTo>
                <a:close/>
                <a:moveTo>
                  <a:pt x="2453898" y="679118"/>
                </a:moveTo>
                <a:cubicBezTo>
                  <a:pt x="2436783" y="679118"/>
                  <a:pt x="2425696" y="688754"/>
                  <a:pt x="2425696" y="702128"/>
                </a:cubicBezTo>
                <a:cubicBezTo>
                  <a:pt x="2425696" y="712321"/>
                  <a:pt x="2432391" y="719332"/>
                  <a:pt x="2444575" y="722298"/>
                </a:cubicBezTo>
                <a:lnTo>
                  <a:pt x="2458074" y="725480"/>
                </a:lnTo>
                <a:cubicBezTo>
                  <a:pt x="2466407" y="727457"/>
                  <a:pt x="2469592" y="730747"/>
                  <a:pt x="2469592" y="735457"/>
                </a:cubicBezTo>
                <a:cubicBezTo>
                  <a:pt x="2469592" y="741479"/>
                  <a:pt x="2464319" y="745865"/>
                  <a:pt x="2454996" y="745865"/>
                </a:cubicBezTo>
                <a:cubicBezTo>
                  <a:pt x="2447941" y="745865"/>
                  <a:pt x="2440472" y="743384"/>
                  <a:pt x="2432895" y="737883"/>
                </a:cubicBezTo>
                <a:cubicBezTo>
                  <a:pt x="2432553" y="737650"/>
                  <a:pt x="2432085" y="737704"/>
                  <a:pt x="2431833" y="738045"/>
                </a:cubicBezTo>
                <a:lnTo>
                  <a:pt x="2424708" y="747678"/>
                </a:lnTo>
                <a:lnTo>
                  <a:pt x="2424706" y="747663"/>
                </a:lnTo>
                <a:lnTo>
                  <a:pt x="2424706" y="747681"/>
                </a:lnTo>
                <a:lnTo>
                  <a:pt x="2424708" y="747678"/>
                </a:lnTo>
                <a:lnTo>
                  <a:pt x="2424850" y="748741"/>
                </a:lnTo>
                <a:cubicBezTo>
                  <a:pt x="2432895" y="755015"/>
                  <a:pt x="2443514" y="758466"/>
                  <a:pt x="2454547" y="758466"/>
                </a:cubicBezTo>
                <a:cubicBezTo>
                  <a:pt x="2472760" y="758466"/>
                  <a:pt x="2483631" y="748831"/>
                  <a:pt x="2483631" y="734468"/>
                </a:cubicBezTo>
                <a:cubicBezTo>
                  <a:pt x="2483631" y="723736"/>
                  <a:pt x="2477368" y="716941"/>
                  <a:pt x="2464859" y="713867"/>
                </a:cubicBezTo>
                <a:lnTo>
                  <a:pt x="2451361" y="710685"/>
                </a:lnTo>
                <a:cubicBezTo>
                  <a:pt x="2442596" y="708618"/>
                  <a:pt x="2439626" y="705652"/>
                  <a:pt x="2439626" y="701265"/>
                </a:cubicBezTo>
                <a:cubicBezTo>
                  <a:pt x="2439626" y="695783"/>
                  <a:pt x="2444575" y="691612"/>
                  <a:pt x="2453682" y="691612"/>
                </a:cubicBezTo>
                <a:cubicBezTo>
                  <a:pt x="2460269" y="691612"/>
                  <a:pt x="2466659" y="693877"/>
                  <a:pt x="2472436" y="699000"/>
                </a:cubicBezTo>
                <a:cubicBezTo>
                  <a:pt x="2472742" y="699270"/>
                  <a:pt x="2473210" y="699270"/>
                  <a:pt x="2473498" y="698964"/>
                </a:cubicBezTo>
                <a:lnTo>
                  <a:pt x="2481471" y="690425"/>
                </a:lnTo>
                <a:cubicBezTo>
                  <a:pt x="2481759" y="690120"/>
                  <a:pt x="2481741" y="689616"/>
                  <a:pt x="2481435" y="689329"/>
                </a:cubicBezTo>
                <a:cubicBezTo>
                  <a:pt x="2474236" y="682659"/>
                  <a:pt x="2464265" y="679118"/>
                  <a:pt x="2453898" y="679118"/>
                </a:cubicBezTo>
                <a:close/>
                <a:moveTo>
                  <a:pt x="1894168" y="679118"/>
                </a:moveTo>
                <a:cubicBezTo>
                  <a:pt x="1893741" y="679118"/>
                  <a:pt x="1893394" y="679464"/>
                  <a:pt x="1893394" y="679891"/>
                </a:cubicBezTo>
                <a:lnTo>
                  <a:pt x="1893394" y="1016178"/>
                </a:lnTo>
                <a:cubicBezTo>
                  <a:pt x="1893394" y="1016605"/>
                  <a:pt x="1893741" y="1016951"/>
                  <a:pt x="1894168" y="1016951"/>
                </a:cubicBezTo>
                <a:lnTo>
                  <a:pt x="1902825" y="1016951"/>
                </a:lnTo>
                <a:cubicBezTo>
                  <a:pt x="1903253" y="1016951"/>
                  <a:pt x="1903599" y="1016605"/>
                  <a:pt x="1903599" y="1016178"/>
                </a:cubicBezTo>
                <a:lnTo>
                  <a:pt x="1903599" y="679891"/>
                </a:lnTo>
                <a:cubicBezTo>
                  <a:pt x="1903599" y="679464"/>
                  <a:pt x="1903253" y="679118"/>
                  <a:pt x="1902825" y="679118"/>
                </a:cubicBezTo>
                <a:close/>
                <a:moveTo>
                  <a:pt x="1639127" y="679099"/>
                </a:moveTo>
                <a:cubicBezTo>
                  <a:pt x="1593027" y="679099"/>
                  <a:pt x="1555658" y="716469"/>
                  <a:pt x="1555658" y="762569"/>
                </a:cubicBezTo>
                <a:lnTo>
                  <a:pt x="1555658" y="933425"/>
                </a:lnTo>
                <a:cubicBezTo>
                  <a:pt x="1555658" y="979525"/>
                  <a:pt x="1593027" y="1016894"/>
                  <a:pt x="1639127" y="1016894"/>
                </a:cubicBezTo>
                <a:lnTo>
                  <a:pt x="1786901" y="1016894"/>
                </a:lnTo>
                <a:cubicBezTo>
                  <a:pt x="1788767" y="1016894"/>
                  <a:pt x="1790281" y="1015382"/>
                  <a:pt x="1790281" y="1013516"/>
                </a:cubicBezTo>
                <a:lnTo>
                  <a:pt x="1790281" y="956629"/>
                </a:lnTo>
                <a:cubicBezTo>
                  <a:pt x="1790281" y="954763"/>
                  <a:pt x="1788767" y="953251"/>
                  <a:pt x="1786901" y="953251"/>
                </a:cubicBezTo>
                <a:lnTo>
                  <a:pt x="1639127" y="953251"/>
                </a:lnTo>
                <a:cubicBezTo>
                  <a:pt x="1630339" y="953251"/>
                  <a:pt x="1623216" y="946128"/>
                  <a:pt x="1623216" y="937340"/>
                </a:cubicBezTo>
                <a:lnTo>
                  <a:pt x="1623216" y="878840"/>
                </a:lnTo>
                <a:lnTo>
                  <a:pt x="1770990" y="878840"/>
                </a:lnTo>
                <a:cubicBezTo>
                  <a:pt x="1772856" y="878840"/>
                  <a:pt x="1774369" y="877328"/>
                  <a:pt x="1774369" y="875462"/>
                </a:cubicBezTo>
                <a:lnTo>
                  <a:pt x="1774369" y="818574"/>
                </a:lnTo>
                <a:cubicBezTo>
                  <a:pt x="1774369" y="816709"/>
                  <a:pt x="1772856" y="815197"/>
                  <a:pt x="1770990" y="815197"/>
                </a:cubicBezTo>
                <a:lnTo>
                  <a:pt x="1623216" y="815197"/>
                </a:lnTo>
                <a:lnTo>
                  <a:pt x="1623216" y="758654"/>
                </a:lnTo>
                <a:cubicBezTo>
                  <a:pt x="1623216" y="749866"/>
                  <a:pt x="1630339" y="742743"/>
                  <a:pt x="1639127" y="742743"/>
                </a:cubicBezTo>
                <a:lnTo>
                  <a:pt x="1786901" y="742743"/>
                </a:lnTo>
                <a:cubicBezTo>
                  <a:pt x="1788767" y="742743"/>
                  <a:pt x="1790281" y="741230"/>
                  <a:pt x="1790281" y="739366"/>
                </a:cubicBezTo>
                <a:lnTo>
                  <a:pt x="1790281" y="682477"/>
                </a:lnTo>
                <a:cubicBezTo>
                  <a:pt x="1790281" y="680612"/>
                  <a:pt x="1788767" y="679099"/>
                  <a:pt x="1786901" y="679099"/>
                </a:cubicBezTo>
                <a:close/>
                <a:moveTo>
                  <a:pt x="1269942" y="679099"/>
                </a:moveTo>
                <a:cubicBezTo>
                  <a:pt x="1268077" y="679099"/>
                  <a:pt x="1266565" y="680612"/>
                  <a:pt x="1266565" y="682478"/>
                </a:cubicBezTo>
                <a:lnTo>
                  <a:pt x="1266565" y="1013516"/>
                </a:lnTo>
                <a:cubicBezTo>
                  <a:pt x="1266565" y="1015382"/>
                  <a:pt x="1268077" y="1016894"/>
                  <a:pt x="1269942" y="1016894"/>
                </a:cubicBezTo>
                <a:lnTo>
                  <a:pt x="1330745" y="1016894"/>
                </a:lnTo>
                <a:cubicBezTo>
                  <a:pt x="1332611" y="1016894"/>
                  <a:pt x="1334123" y="1015382"/>
                  <a:pt x="1334123" y="1013516"/>
                </a:cubicBezTo>
                <a:lnTo>
                  <a:pt x="1334123" y="906781"/>
                </a:lnTo>
                <a:lnTo>
                  <a:pt x="1400228" y="907083"/>
                </a:lnTo>
                <a:lnTo>
                  <a:pt x="1467002" y="1014503"/>
                </a:lnTo>
                <a:cubicBezTo>
                  <a:pt x="1467927" y="1015990"/>
                  <a:pt x="1469554" y="1016894"/>
                  <a:pt x="1471307" y="1016894"/>
                </a:cubicBezTo>
                <a:lnTo>
                  <a:pt x="1535992" y="1016894"/>
                </a:lnTo>
                <a:cubicBezTo>
                  <a:pt x="1538641" y="1016894"/>
                  <a:pt x="1540259" y="1013984"/>
                  <a:pt x="1538861" y="1011733"/>
                </a:cubicBezTo>
                <a:lnTo>
                  <a:pt x="1467097" y="896288"/>
                </a:lnTo>
                <a:cubicBezTo>
                  <a:pt x="1506555" y="878029"/>
                  <a:pt x="1533808" y="837872"/>
                  <a:pt x="1533190" y="791395"/>
                </a:cubicBezTo>
                <a:cubicBezTo>
                  <a:pt x="1532357" y="728735"/>
                  <a:pt x="1479665" y="679099"/>
                  <a:pt x="1417002" y="679099"/>
                </a:cubicBezTo>
                <a:close/>
                <a:moveTo>
                  <a:pt x="519316" y="679099"/>
                </a:moveTo>
                <a:cubicBezTo>
                  <a:pt x="517450" y="679099"/>
                  <a:pt x="515938" y="680612"/>
                  <a:pt x="515938" y="682478"/>
                </a:cubicBezTo>
                <a:lnTo>
                  <a:pt x="515938" y="1013516"/>
                </a:lnTo>
                <a:cubicBezTo>
                  <a:pt x="515938" y="1015382"/>
                  <a:pt x="517450" y="1016894"/>
                  <a:pt x="519316" y="1016894"/>
                </a:cubicBezTo>
                <a:lnTo>
                  <a:pt x="580119" y="1016894"/>
                </a:lnTo>
                <a:cubicBezTo>
                  <a:pt x="581984" y="1016894"/>
                  <a:pt x="583496" y="1015382"/>
                  <a:pt x="583496" y="1013516"/>
                </a:cubicBezTo>
                <a:lnTo>
                  <a:pt x="583496" y="784845"/>
                </a:lnTo>
                <a:lnTo>
                  <a:pt x="674227" y="960597"/>
                </a:lnTo>
                <a:lnTo>
                  <a:pt x="712413" y="960597"/>
                </a:lnTo>
                <a:lnTo>
                  <a:pt x="803634" y="784845"/>
                </a:lnTo>
                <a:lnTo>
                  <a:pt x="803634" y="1013516"/>
                </a:lnTo>
                <a:cubicBezTo>
                  <a:pt x="803634" y="1015382"/>
                  <a:pt x="805146" y="1016894"/>
                  <a:pt x="807012" y="1016894"/>
                </a:cubicBezTo>
                <a:lnTo>
                  <a:pt x="867814" y="1016894"/>
                </a:lnTo>
                <a:cubicBezTo>
                  <a:pt x="869680" y="1016894"/>
                  <a:pt x="871192" y="1015382"/>
                  <a:pt x="871192" y="1013516"/>
                </a:cubicBezTo>
                <a:lnTo>
                  <a:pt x="871192" y="682478"/>
                </a:lnTo>
                <a:cubicBezTo>
                  <a:pt x="871192" y="680612"/>
                  <a:pt x="869680" y="679099"/>
                  <a:pt x="867814" y="679099"/>
                </a:cubicBezTo>
                <a:lnTo>
                  <a:pt x="791052" y="679099"/>
                </a:lnTo>
                <a:cubicBezTo>
                  <a:pt x="789158" y="679099"/>
                  <a:pt x="787423" y="680156"/>
                  <a:pt x="786551" y="681839"/>
                </a:cubicBezTo>
                <a:lnTo>
                  <a:pt x="693810" y="861154"/>
                </a:lnTo>
                <a:lnTo>
                  <a:pt x="601556" y="681848"/>
                </a:lnTo>
                <a:cubicBezTo>
                  <a:pt x="600688" y="680161"/>
                  <a:pt x="598949" y="679099"/>
                  <a:pt x="597051" y="679099"/>
                </a:cubicBezTo>
                <a:close/>
                <a:moveTo>
                  <a:pt x="1068878" y="674636"/>
                </a:moveTo>
                <a:cubicBezTo>
                  <a:pt x="973135" y="674636"/>
                  <a:pt x="895517" y="752252"/>
                  <a:pt x="895517" y="847997"/>
                </a:cubicBezTo>
                <a:cubicBezTo>
                  <a:pt x="895517" y="856102"/>
                  <a:pt x="896087" y="864074"/>
                  <a:pt x="897163" y="871884"/>
                </a:cubicBezTo>
                <a:lnTo>
                  <a:pt x="961920" y="871884"/>
                </a:lnTo>
                <a:cubicBezTo>
                  <a:pt x="960211" y="864190"/>
                  <a:pt x="959280" y="856204"/>
                  <a:pt x="959280" y="847997"/>
                </a:cubicBezTo>
                <a:cubicBezTo>
                  <a:pt x="959280" y="787467"/>
                  <a:pt x="1008349" y="738397"/>
                  <a:pt x="1068878" y="738397"/>
                </a:cubicBezTo>
                <a:cubicBezTo>
                  <a:pt x="1129410" y="738397"/>
                  <a:pt x="1178479" y="787467"/>
                  <a:pt x="1178479" y="847997"/>
                </a:cubicBezTo>
                <a:cubicBezTo>
                  <a:pt x="1178479" y="856204"/>
                  <a:pt x="1177548" y="864190"/>
                  <a:pt x="1175836" y="871884"/>
                </a:cubicBezTo>
                <a:lnTo>
                  <a:pt x="1240594" y="871884"/>
                </a:lnTo>
                <a:cubicBezTo>
                  <a:pt x="1241670" y="864074"/>
                  <a:pt x="1242240" y="856102"/>
                  <a:pt x="1242240" y="847997"/>
                </a:cubicBezTo>
                <a:cubicBezTo>
                  <a:pt x="1242240" y="752252"/>
                  <a:pt x="1164624" y="674636"/>
                  <a:pt x="1068878" y="674636"/>
                </a:cubicBezTo>
                <a:close/>
                <a:moveTo>
                  <a:pt x="1075294" y="544446"/>
                </a:moveTo>
                <a:lnTo>
                  <a:pt x="1090876" y="588594"/>
                </a:lnTo>
                <a:lnTo>
                  <a:pt x="1059711" y="588594"/>
                </a:lnTo>
                <a:close/>
                <a:moveTo>
                  <a:pt x="799860" y="538560"/>
                </a:moveTo>
                <a:cubicBezTo>
                  <a:pt x="820117" y="538560"/>
                  <a:pt x="835525" y="553968"/>
                  <a:pt x="835525" y="574571"/>
                </a:cubicBezTo>
                <a:cubicBezTo>
                  <a:pt x="835525" y="595174"/>
                  <a:pt x="820115" y="610583"/>
                  <a:pt x="799860" y="610583"/>
                </a:cubicBezTo>
                <a:cubicBezTo>
                  <a:pt x="779602" y="610583"/>
                  <a:pt x="764194" y="595173"/>
                  <a:pt x="764194" y="574571"/>
                </a:cubicBezTo>
                <a:cubicBezTo>
                  <a:pt x="764194" y="553969"/>
                  <a:pt x="779602" y="538560"/>
                  <a:pt x="799860" y="538560"/>
                </a:cubicBezTo>
                <a:close/>
                <a:moveTo>
                  <a:pt x="1061464" y="514840"/>
                </a:moveTo>
                <a:cubicBezTo>
                  <a:pt x="1060409" y="514840"/>
                  <a:pt x="1059467" y="515493"/>
                  <a:pt x="1059097" y="516480"/>
                </a:cubicBezTo>
                <a:lnTo>
                  <a:pt x="1015512" y="632593"/>
                </a:lnTo>
                <a:cubicBezTo>
                  <a:pt x="1015201" y="633420"/>
                  <a:pt x="1015812" y="634302"/>
                  <a:pt x="1016695" y="634302"/>
                </a:cubicBezTo>
                <a:lnTo>
                  <a:pt x="1041825" y="634302"/>
                </a:lnTo>
                <a:cubicBezTo>
                  <a:pt x="1042896" y="634302"/>
                  <a:pt x="1043849" y="633628"/>
                  <a:pt x="1044208" y="632620"/>
                </a:cubicBezTo>
                <a:lnTo>
                  <a:pt x="1051055" y="613353"/>
                </a:lnTo>
                <a:lnTo>
                  <a:pt x="1099532" y="613353"/>
                </a:lnTo>
                <a:lnTo>
                  <a:pt x="1106379" y="632620"/>
                </a:lnTo>
                <a:cubicBezTo>
                  <a:pt x="1106738" y="633628"/>
                  <a:pt x="1107691" y="634302"/>
                  <a:pt x="1108762" y="634302"/>
                </a:cubicBezTo>
                <a:lnTo>
                  <a:pt x="1134583" y="634302"/>
                </a:lnTo>
                <a:cubicBezTo>
                  <a:pt x="1135465" y="634302"/>
                  <a:pt x="1136077" y="633419"/>
                  <a:pt x="1135766" y="632592"/>
                </a:cubicBezTo>
                <a:lnTo>
                  <a:pt x="1092012" y="516477"/>
                </a:lnTo>
                <a:cubicBezTo>
                  <a:pt x="1091641" y="515492"/>
                  <a:pt x="1090698" y="514840"/>
                  <a:pt x="1089646" y="514840"/>
                </a:cubicBezTo>
                <a:close/>
                <a:moveTo>
                  <a:pt x="877639" y="514840"/>
                </a:moveTo>
                <a:cubicBezTo>
                  <a:pt x="876942" y="514840"/>
                  <a:pt x="876376" y="515406"/>
                  <a:pt x="876376" y="516104"/>
                </a:cubicBezTo>
                <a:lnTo>
                  <a:pt x="876376" y="633038"/>
                </a:lnTo>
                <a:cubicBezTo>
                  <a:pt x="876376" y="633736"/>
                  <a:pt x="876942" y="634302"/>
                  <a:pt x="877639" y="634302"/>
                </a:cubicBezTo>
                <a:lnTo>
                  <a:pt x="901946" y="634302"/>
                </a:lnTo>
                <a:cubicBezTo>
                  <a:pt x="902646" y="634302"/>
                  <a:pt x="903210" y="633736"/>
                  <a:pt x="903210" y="633038"/>
                </a:cubicBezTo>
                <a:lnTo>
                  <a:pt x="903210" y="557604"/>
                </a:lnTo>
                <a:lnTo>
                  <a:pt x="933335" y="614218"/>
                </a:lnTo>
                <a:lnTo>
                  <a:pt x="948571" y="614218"/>
                </a:lnTo>
                <a:lnTo>
                  <a:pt x="978696" y="557604"/>
                </a:lnTo>
                <a:lnTo>
                  <a:pt x="978696" y="633038"/>
                </a:lnTo>
                <a:cubicBezTo>
                  <a:pt x="978696" y="633736"/>
                  <a:pt x="979262" y="634302"/>
                  <a:pt x="979960" y="634302"/>
                </a:cubicBezTo>
                <a:lnTo>
                  <a:pt x="1004267" y="634302"/>
                </a:lnTo>
                <a:cubicBezTo>
                  <a:pt x="1004966" y="634302"/>
                  <a:pt x="1005532" y="633736"/>
                  <a:pt x="1005532" y="633038"/>
                </a:cubicBezTo>
                <a:lnTo>
                  <a:pt x="1005532" y="516104"/>
                </a:lnTo>
                <a:cubicBezTo>
                  <a:pt x="1005532" y="515406"/>
                  <a:pt x="1004966" y="514840"/>
                  <a:pt x="1004267" y="514840"/>
                </a:cubicBezTo>
                <a:lnTo>
                  <a:pt x="974321" y="514840"/>
                </a:lnTo>
                <a:cubicBezTo>
                  <a:pt x="973390" y="514840"/>
                  <a:pt x="972534" y="515352"/>
                  <a:pt x="972094" y="516173"/>
                </a:cubicBezTo>
                <a:lnTo>
                  <a:pt x="941126" y="573878"/>
                </a:lnTo>
                <a:lnTo>
                  <a:pt x="910330" y="516178"/>
                </a:lnTo>
                <a:cubicBezTo>
                  <a:pt x="909891" y="515354"/>
                  <a:pt x="909034" y="514840"/>
                  <a:pt x="908101" y="514840"/>
                </a:cubicBezTo>
                <a:close/>
                <a:moveTo>
                  <a:pt x="622806" y="514840"/>
                </a:moveTo>
                <a:cubicBezTo>
                  <a:pt x="622108" y="514840"/>
                  <a:pt x="621542" y="515406"/>
                  <a:pt x="621542" y="516104"/>
                </a:cubicBezTo>
                <a:lnTo>
                  <a:pt x="621542" y="633038"/>
                </a:lnTo>
                <a:cubicBezTo>
                  <a:pt x="621542" y="633736"/>
                  <a:pt x="622108" y="634302"/>
                  <a:pt x="622806" y="634302"/>
                </a:cubicBezTo>
                <a:lnTo>
                  <a:pt x="647113" y="634302"/>
                </a:lnTo>
                <a:cubicBezTo>
                  <a:pt x="647811" y="634302"/>
                  <a:pt x="648377" y="633736"/>
                  <a:pt x="648377" y="633038"/>
                </a:cubicBezTo>
                <a:lnTo>
                  <a:pt x="648377" y="586863"/>
                </a:lnTo>
                <a:lnTo>
                  <a:pt x="696335" y="586863"/>
                </a:lnTo>
                <a:lnTo>
                  <a:pt x="696335" y="633038"/>
                </a:lnTo>
                <a:cubicBezTo>
                  <a:pt x="696335" y="633736"/>
                  <a:pt x="696901" y="634302"/>
                  <a:pt x="697598" y="634302"/>
                </a:cubicBezTo>
                <a:lnTo>
                  <a:pt x="721905" y="634302"/>
                </a:lnTo>
                <a:cubicBezTo>
                  <a:pt x="722605" y="634302"/>
                  <a:pt x="723171" y="633736"/>
                  <a:pt x="723171" y="633038"/>
                </a:cubicBezTo>
                <a:lnTo>
                  <a:pt x="723171" y="516104"/>
                </a:lnTo>
                <a:cubicBezTo>
                  <a:pt x="723171" y="515406"/>
                  <a:pt x="722605" y="514840"/>
                  <a:pt x="721905" y="514840"/>
                </a:cubicBezTo>
                <a:lnTo>
                  <a:pt x="697598" y="514840"/>
                </a:lnTo>
                <a:cubicBezTo>
                  <a:pt x="696901" y="514840"/>
                  <a:pt x="696335" y="515406"/>
                  <a:pt x="696335" y="516104"/>
                </a:cubicBezTo>
                <a:lnTo>
                  <a:pt x="696335" y="561586"/>
                </a:lnTo>
                <a:lnTo>
                  <a:pt x="648377" y="561586"/>
                </a:lnTo>
                <a:lnTo>
                  <a:pt x="648377" y="516104"/>
                </a:lnTo>
                <a:cubicBezTo>
                  <a:pt x="648377" y="515406"/>
                  <a:pt x="647811" y="514840"/>
                  <a:pt x="647113" y="514840"/>
                </a:cubicBezTo>
                <a:close/>
                <a:moveTo>
                  <a:pt x="517202" y="514840"/>
                </a:moveTo>
                <a:cubicBezTo>
                  <a:pt x="516504" y="514840"/>
                  <a:pt x="515938" y="515406"/>
                  <a:pt x="515938" y="516104"/>
                </a:cubicBezTo>
                <a:lnTo>
                  <a:pt x="515938" y="538854"/>
                </a:lnTo>
                <a:cubicBezTo>
                  <a:pt x="515938" y="539552"/>
                  <a:pt x="516504" y="540118"/>
                  <a:pt x="517202" y="540118"/>
                </a:cubicBezTo>
                <a:lnTo>
                  <a:pt x="549180" y="540118"/>
                </a:lnTo>
                <a:lnTo>
                  <a:pt x="549180" y="633038"/>
                </a:lnTo>
                <a:cubicBezTo>
                  <a:pt x="549180" y="633736"/>
                  <a:pt x="549746" y="634302"/>
                  <a:pt x="550444" y="634302"/>
                </a:cubicBezTo>
                <a:lnTo>
                  <a:pt x="574751" y="634302"/>
                </a:lnTo>
                <a:cubicBezTo>
                  <a:pt x="575449" y="634302"/>
                  <a:pt x="576015" y="633736"/>
                  <a:pt x="576015" y="633038"/>
                </a:cubicBezTo>
                <a:lnTo>
                  <a:pt x="576015" y="540118"/>
                </a:lnTo>
                <a:lnTo>
                  <a:pt x="607992" y="540118"/>
                </a:lnTo>
                <a:cubicBezTo>
                  <a:pt x="608691" y="540118"/>
                  <a:pt x="609257" y="539552"/>
                  <a:pt x="609257" y="538854"/>
                </a:cubicBezTo>
                <a:lnTo>
                  <a:pt x="609257" y="516104"/>
                </a:lnTo>
                <a:cubicBezTo>
                  <a:pt x="609257" y="515406"/>
                  <a:pt x="608691" y="514840"/>
                  <a:pt x="607993" y="514840"/>
                </a:cubicBezTo>
                <a:close/>
                <a:moveTo>
                  <a:pt x="1185521" y="512763"/>
                </a:moveTo>
                <a:cubicBezTo>
                  <a:pt x="1157993" y="512763"/>
                  <a:pt x="1139467" y="526959"/>
                  <a:pt x="1139467" y="548428"/>
                </a:cubicBezTo>
                <a:cubicBezTo>
                  <a:pt x="1139467" y="569550"/>
                  <a:pt x="1157299" y="580804"/>
                  <a:pt x="1181193" y="586517"/>
                </a:cubicBezTo>
                <a:cubicBezTo>
                  <a:pt x="1193831" y="589633"/>
                  <a:pt x="1205257" y="592403"/>
                  <a:pt x="1205257" y="600714"/>
                </a:cubicBezTo>
                <a:cubicBezTo>
                  <a:pt x="1205257" y="607813"/>
                  <a:pt x="1196081" y="612487"/>
                  <a:pt x="1185347" y="612487"/>
                </a:cubicBezTo>
                <a:cubicBezTo>
                  <a:pt x="1173158" y="612487"/>
                  <a:pt x="1159359" y="606690"/>
                  <a:pt x="1149696" y="598202"/>
                </a:cubicBezTo>
                <a:cubicBezTo>
                  <a:pt x="1149126" y="597702"/>
                  <a:pt x="1148269" y="597804"/>
                  <a:pt x="1147843" y="598432"/>
                </a:cubicBezTo>
                <a:lnTo>
                  <a:pt x="1135429" y="616740"/>
                </a:lnTo>
                <a:cubicBezTo>
                  <a:pt x="1135068" y="617275"/>
                  <a:pt x="1135149" y="618004"/>
                  <a:pt x="1135636" y="618428"/>
                </a:cubicBezTo>
                <a:cubicBezTo>
                  <a:pt x="1148137" y="629263"/>
                  <a:pt x="1167408" y="636379"/>
                  <a:pt x="1185521" y="636379"/>
                </a:cubicBezTo>
                <a:cubicBezTo>
                  <a:pt x="1212183" y="636379"/>
                  <a:pt x="1232785" y="621490"/>
                  <a:pt x="1232785" y="599502"/>
                </a:cubicBezTo>
                <a:cubicBezTo>
                  <a:pt x="1232785" y="571628"/>
                  <a:pt x="1199371" y="563318"/>
                  <a:pt x="1188810" y="561066"/>
                </a:cubicBezTo>
                <a:cubicBezTo>
                  <a:pt x="1177903" y="558816"/>
                  <a:pt x="1166996" y="555180"/>
                  <a:pt x="1166996" y="547389"/>
                </a:cubicBezTo>
                <a:cubicBezTo>
                  <a:pt x="1166996" y="541156"/>
                  <a:pt x="1174612" y="536655"/>
                  <a:pt x="1185347" y="536655"/>
                </a:cubicBezTo>
                <a:cubicBezTo>
                  <a:pt x="1196022" y="536655"/>
                  <a:pt x="1207164" y="540861"/>
                  <a:pt x="1214192" y="546909"/>
                </a:cubicBezTo>
                <a:cubicBezTo>
                  <a:pt x="1214787" y="547420"/>
                  <a:pt x="1215673" y="547296"/>
                  <a:pt x="1216082" y="546626"/>
                </a:cubicBezTo>
                <a:lnTo>
                  <a:pt x="1227215" y="528382"/>
                </a:lnTo>
                <a:cubicBezTo>
                  <a:pt x="1227533" y="527859"/>
                  <a:pt x="1227456" y="527178"/>
                  <a:pt x="1227003" y="526766"/>
                </a:cubicBezTo>
                <a:cubicBezTo>
                  <a:pt x="1218082" y="518649"/>
                  <a:pt x="1203355" y="512763"/>
                  <a:pt x="1185521" y="512763"/>
                </a:cubicBezTo>
                <a:close/>
                <a:moveTo>
                  <a:pt x="799860" y="512763"/>
                </a:moveTo>
                <a:cubicBezTo>
                  <a:pt x="763847" y="512763"/>
                  <a:pt x="736666" y="539425"/>
                  <a:pt x="736666" y="574571"/>
                </a:cubicBezTo>
                <a:cubicBezTo>
                  <a:pt x="736666" y="609717"/>
                  <a:pt x="763847" y="636379"/>
                  <a:pt x="799860" y="636379"/>
                </a:cubicBezTo>
                <a:cubicBezTo>
                  <a:pt x="835697" y="636379"/>
                  <a:pt x="863053" y="609717"/>
                  <a:pt x="863053" y="574571"/>
                </a:cubicBezTo>
                <a:cubicBezTo>
                  <a:pt x="863053" y="539425"/>
                  <a:pt x="835697" y="512763"/>
                  <a:pt x="799860" y="512763"/>
                </a:cubicBezTo>
                <a:close/>
                <a:moveTo>
                  <a:pt x="0" y="0"/>
                </a:moveTo>
                <a:lnTo>
                  <a:pt x="12192000" y="0"/>
                </a:lnTo>
                <a:lnTo>
                  <a:pt x="12192000" y="6858000"/>
                </a:lnTo>
                <a:lnTo>
                  <a:pt x="0" y="6858000"/>
                </a:lnTo>
                <a:lnTo>
                  <a:pt x="0" y="6358170"/>
                </a:lnTo>
                <a:lnTo>
                  <a:pt x="5354778" y="6358170"/>
                </a:lnTo>
                <a:cubicBezTo>
                  <a:pt x="5420407" y="6116818"/>
                  <a:pt x="5455957" y="5861806"/>
                  <a:pt x="5455957" y="5599507"/>
                </a:cubicBezTo>
                <a:cubicBezTo>
                  <a:pt x="5455957" y="4010231"/>
                  <a:pt x="4167066" y="2722417"/>
                  <a:pt x="2577373" y="2722417"/>
                </a:cubicBezTo>
                <a:cubicBezTo>
                  <a:pt x="1483832" y="2722417"/>
                  <a:pt x="532898" y="3331111"/>
                  <a:pt x="45356" y="4227981"/>
                </a:cubicBezTo>
                <a:lnTo>
                  <a:pt x="0" y="4322072"/>
                </a:lnTo>
                <a:close/>
              </a:path>
            </a:pathLst>
          </a:custGeom>
          <a:solidFill>
            <a:schemeClr val="bg1">
              <a:lumMod val="95000"/>
            </a:schemeClr>
          </a:solidFill>
        </p:spPr>
        <p:txBody>
          <a:bodyPr wrap="square" tIns="1440000" anchor="t">
            <a:noAutofit/>
          </a:bodyPr>
          <a:lstStyle>
            <a:lvl1pPr algn="ctr">
              <a:defRPr sz="2400" b="0" i="0">
                <a:solidFill>
                  <a:schemeClr val="tx1"/>
                </a:solidFill>
                <a:highlight>
                  <a:srgbClr val="FFFF00"/>
                </a:highlight>
                <a:latin typeface="+mn-lt"/>
              </a:defRPr>
            </a:lvl1pPr>
          </a:lstStyle>
          <a:p>
            <a:pPr marL="0" marR="0" lvl="0" indent="0" algn="ctr" defTabSz="914400" rtl="0" eaLnBrk="1" fontAlgn="auto" latinLnBrk="0" hangingPunct="1">
              <a:lnSpc>
                <a:spcPct val="90000"/>
              </a:lnSpc>
              <a:spcBef>
                <a:spcPts val="0"/>
              </a:spcBef>
              <a:spcAft>
                <a:spcPts val="1800"/>
              </a:spcAft>
              <a:buClr>
                <a:schemeClr val="bg2"/>
              </a:buClr>
              <a:buSzTx/>
              <a:buFont typeface="Arial" panose="020B0604020202020204" pitchFamily="34" charset="0"/>
              <a:buNone/>
              <a:tabLst/>
              <a:defRPr/>
            </a:pPr>
            <a:r>
              <a:rPr lang="en-GB" err="1"/>
              <a:t>Plaats</a:t>
            </a:r>
            <a:r>
              <a:rPr lang="en-GB"/>
              <a:t> </a:t>
            </a:r>
            <a:r>
              <a:rPr lang="en-GB" err="1"/>
              <a:t>eerst</a:t>
            </a:r>
            <a:r>
              <a:rPr lang="en-GB"/>
              <a:t> </a:t>
            </a:r>
            <a:r>
              <a:rPr lang="en-GB" err="1"/>
              <a:t>een</a:t>
            </a:r>
            <a:r>
              <a:rPr lang="en-GB"/>
              <a:t> </a:t>
            </a:r>
            <a:r>
              <a:rPr lang="en-GB" err="1"/>
              <a:t>afbeelding</a:t>
            </a:r>
            <a:r>
              <a:rPr lang="en-GB"/>
              <a:t> </a:t>
            </a:r>
            <a:r>
              <a:rPr lang="en-GB" err="1"/>
              <a:t>voordat</a:t>
            </a:r>
            <a:r>
              <a:rPr lang="en-GB"/>
              <a:t> je de </a:t>
            </a:r>
            <a:r>
              <a:rPr lang="en-GB" err="1"/>
              <a:t>titel</a:t>
            </a:r>
            <a:r>
              <a:rPr lang="en-GB"/>
              <a:t> </a:t>
            </a:r>
            <a:r>
              <a:rPr lang="en-GB" err="1"/>
              <a:t>invult</a:t>
            </a:r>
            <a:r>
              <a:rPr lang="en-GB"/>
              <a:t>.</a:t>
            </a:r>
          </a:p>
        </p:txBody>
      </p:sp>
      <p:sp>
        <p:nvSpPr>
          <p:cNvPr id="2" name="Date Placeholder 1">
            <a:extLst>
              <a:ext uri="{FF2B5EF4-FFF2-40B4-BE49-F238E27FC236}">
                <a16:creationId xmlns:a16="http://schemas.microsoft.com/office/drawing/2014/main" id="{B44398D7-85A0-281A-1B38-7B6FC712C810}"/>
              </a:ext>
            </a:extLst>
          </p:cNvPr>
          <p:cNvSpPr>
            <a:spLocks noGrp="1"/>
          </p:cNvSpPr>
          <p:nvPr>
            <p:ph type="dt" sz="half" idx="13"/>
          </p:nvPr>
        </p:nvSpPr>
        <p:spPr/>
        <p:txBody>
          <a:bodyPr/>
          <a:lstStyle>
            <a:lvl1pPr>
              <a:defRPr>
                <a:solidFill>
                  <a:schemeClr val="bg1"/>
                </a:solidFill>
              </a:defRPr>
            </a:lvl1pPr>
          </a:lstStyle>
          <a:p>
            <a:fld id="{0F95E86C-603C-44F7-83F9-8134D6D95E0E}" type="datetime4">
              <a:rPr lang="en-US" smtClean="0"/>
              <a:t>November 13, 2025</a:t>
            </a:fld>
            <a:endParaRPr lang="en-BE"/>
          </a:p>
        </p:txBody>
      </p:sp>
      <p:sp>
        <p:nvSpPr>
          <p:cNvPr id="9" name="Footer Placeholder 8">
            <a:extLst>
              <a:ext uri="{FF2B5EF4-FFF2-40B4-BE49-F238E27FC236}">
                <a16:creationId xmlns:a16="http://schemas.microsoft.com/office/drawing/2014/main" id="{ACF13D48-EF81-B977-EAD2-065D28F89FA2}"/>
              </a:ext>
            </a:extLst>
          </p:cNvPr>
          <p:cNvSpPr>
            <a:spLocks noGrp="1"/>
          </p:cNvSpPr>
          <p:nvPr>
            <p:ph type="ftr" sz="quarter" idx="14"/>
          </p:nvPr>
        </p:nvSpPr>
        <p:spPr/>
        <p:txBody>
          <a:bodyPr/>
          <a:lstStyle>
            <a:lvl1pPr>
              <a:defRPr>
                <a:solidFill>
                  <a:schemeClr val="bg1"/>
                </a:solidFill>
              </a:defRPr>
            </a:lvl1pPr>
          </a:lstStyle>
          <a:p>
            <a:r>
              <a:rPr lang="en-GB"/>
              <a:t>Voettekst</a:t>
            </a:r>
            <a:endParaRPr lang="en-BE"/>
          </a:p>
        </p:txBody>
      </p:sp>
      <p:sp>
        <p:nvSpPr>
          <p:cNvPr id="10" name="Slide Number Placeholder 9">
            <a:extLst>
              <a:ext uri="{FF2B5EF4-FFF2-40B4-BE49-F238E27FC236}">
                <a16:creationId xmlns:a16="http://schemas.microsoft.com/office/drawing/2014/main" id="{E2FBA262-B5EE-1B59-329C-4678FB34050E}"/>
              </a:ext>
            </a:extLst>
          </p:cNvPr>
          <p:cNvSpPr>
            <a:spLocks noGrp="1"/>
          </p:cNvSpPr>
          <p:nvPr>
            <p:ph type="sldNum" sz="quarter" idx="15"/>
          </p:nvPr>
        </p:nvSpPr>
        <p:spPr/>
        <p:txBody>
          <a:bodyPr/>
          <a:lstStyle>
            <a:lvl1pPr>
              <a:defRPr>
                <a:solidFill>
                  <a:schemeClr val="bg1"/>
                </a:solidFill>
              </a:defRPr>
            </a:lvl1pPr>
          </a:lstStyle>
          <a:p>
            <a:fld id="{8B70248A-FD0F-534C-919E-E8EB9B0FC062}" type="slidenum">
              <a:rPr lang="en-BE" smtClean="0"/>
              <a:pPr/>
              <a:t>‹#›</a:t>
            </a:fld>
            <a:endParaRPr lang="en-BE"/>
          </a:p>
        </p:txBody>
      </p:sp>
      <p:sp>
        <p:nvSpPr>
          <p:cNvPr id="8" name="Title 20">
            <a:extLst>
              <a:ext uri="{FF2B5EF4-FFF2-40B4-BE49-F238E27FC236}">
                <a16:creationId xmlns:a16="http://schemas.microsoft.com/office/drawing/2014/main" id="{8598B0ED-9E10-4E19-AA43-7BDD381C3E90}"/>
              </a:ext>
            </a:extLst>
          </p:cNvPr>
          <p:cNvSpPr>
            <a:spLocks noGrp="1"/>
          </p:cNvSpPr>
          <p:nvPr>
            <p:ph type="title" hasCustomPrompt="1"/>
          </p:nvPr>
        </p:nvSpPr>
        <p:spPr>
          <a:xfrm>
            <a:off x="515937" y="4397819"/>
            <a:ext cx="4194959" cy="752514"/>
          </a:xfrm>
        </p:spPr>
        <p:txBody>
          <a:bodyPr wrap="square" lIns="108000" rIns="0" bIns="0" anchor="b">
            <a:spAutoFit/>
          </a:bodyPr>
          <a:lstStyle>
            <a:lvl1pPr>
              <a:defRPr sz="5400" b="0">
                <a:solidFill>
                  <a:schemeClr val="bg2"/>
                </a:solidFill>
              </a:defRPr>
            </a:lvl1pPr>
          </a:lstStyle>
          <a:p>
            <a:r>
              <a:rPr lang="en-GB"/>
              <a:t>Korte </a:t>
            </a:r>
            <a:r>
              <a:rPr lang="en-GB" err="1"/>
              <a:t>titel</a:t>
            </a:r>
            <a:endParaRPr lang="en-BE"/>
          </a:p>
        </p:txBody>
      </p:sp>
      <p:sp>
        <p:nvSpPr>
          <p:cNvPr id="12" name="Text Placeholder 3">
            <a:extLst>
              <a:ext uri="{FF2B5EF4-FFF2-40B4-BE49-F238E27FC236}">
                <a16:creationId xmlns:a16="http://schemas.microsoft.com/office/drawing/2014/main" id="{96BB5B48-50D4-391C-7C47-6ECEF435737F}"/>
              </a:ext>
            </a:extLst>
          </p:cNvPr>
          <p:cNvSpPr>
            <a:spLocks noGrp="1"/>
          </p:cNvSpPr>
          <p:nvPr>
            <p:ph type="body" sz="quarter" idx="11" hasCustomPrompt="1"/>
          </p:nvPr>
        </p:nvSpPr>
        <p:spPr>
          <a:xfrm>
            <a:off x="507599" y="5162202"/>
            <a:ext cx="4203307" cy="513405"/>
          </a:xfrm>
          <a:prstGeom prst="rect">
            <a:avLst/>
          </a:prstGeom>
        </p:spPr>
        <p:txBody>
          <a:bodyPr wrap="square" lIns="108000" tIns="36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spTree>
    <p:extLst>
      <p:ext uri="{BB962C8B-B14F-4D97-AF65-F5344CB8AC3E}">
        <p14:creationId xmlns:p14="http://schemas.microsoft.com/office/powerpoint/2010/main" val="10516582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oofdstukslide 1">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D7FD5E2B-04EF-C0A8-F6FF-07A1408208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238291" y="2146774"/>
            <a:ext cx="6903353" cy="2609804"/>
          </a:xfrm>
          <a:prstGeom prst="rect">
            <a:avLst/>
          </a:prstGeom>
        </p:spPr>
      </p:pic>
      <p:pic>
        <p:nvPicPr>
          <p:cNvPr id="8" name="Graphic 7">
            <a:extLst>
              <a:ext uri="{FF2B5EF4-FFF2-40B4-BE49-F238E27FC236}">
                <a16:creationId xmlns:a16="http://schemas.microsoft.com/office/drawing/2014/main" id="{8DBA32B7-8BF2-4E84-29DF-12C340B1BE84}"/>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5189" r="5189"/>
          <a:stretch/>
        </p:blipFill>
        <p:spPr>
          <a:xfrm rot="5400000">
            <a:off x="7316570" y="1982572"/>
            <a:ext cx="6858002" cy="2892857"/>
          </a:xfrm>
          <a:prstGeom prst="rect">
            <a:avLst/>
          </a:prstGeom>
        </p:spPr>
      </p:pic>
      <p:sp>
        <p:nvSpPr>
          <p:cNvPr id="5" name="Date Placeholder 4">
            <a:extLst>
              <a:ext uri="{FF2B5EF4-FFF2-40B4-BE49-F238E27FC236}">
                <a16:creationId xmlns:a16="http://schemas.microsoft.com/office/drawing/2014/main" id="{D9667B28-01D9-052E-0F45-E9F56DE694F7}"/>
              </a:ext>
            </a:extLst>
          </p:cNvPr>
          <p:cNvSpPr>
            <a:spLocks noGrp="1"/>
          </p:cNvSpPr>
          <p:nvPr>
            <p:ph type="dt" sz="half" idx="11"/>
          </p:nvPr>
        </p:nvSpPr>
        <p:spPr/>
        <p:txBody>
          <a:bodyPr/>
          <a:lstStyle/>
          <a:p>
            <a:fld id="{1BA3B903-E368-4723-ADD7-D1583A4B4CB0}" type="datetime4">
              <a:rPr lang="en-US" smtClean="0"/>
              <a:t>November 13, 2025</a:t>
            </a:fld>
            <a:endParaRPr lang="en-BE"/>
          </a:p>
        </p:txBody>
      </p:sp>
      <p:sp>
        <p:nvSpPr>
          <p:cNvPr id="7" name="Footer Placeholder 6">
            <a:extLst>
              <a:ext uri="{FF2B5EF4-FFF2-40B4-BE49-F238E27FC236}">
                <a16:creationId xmlns:a16="http://schemas.microsoft.com/office/drawing/2014/main" id="{06ADB8DE-B83F-3940-C769-50FA6A434189}"/>
              </a:ext>
            </a:extLst>
          </p:cNvPr>
          <p:cNvSpPr>
            <a:spLocks noGrp="1"/>
          </p:cNvSpPr>
          <p:nvPr>
            <p:ph type="ftr" sz="quarter" idx="12"/>
          </p:nvPr>
        </p:nvSpPr>
        <p:spPr/>
        <p:txBody>
          <a:bodyPr/>
          <a:lstStyle/>
          <a:p>
            <a:r>
              <a:rPr lang="en-GB"/>
              <a:t>Voettekst</a:t>
            </a:r>
            <a:endParaRPr lang="en-BE"/>
          </a:p>
        </p:txBody>
      </p:sp>
      <p:sp>
        <p:nvSpPr>
          <p:cNvPr id="12" name="Slide Number Placeholder 11">
            <a:extLst>
              <a:ext uri="{FF2B5EF4-FFF2-40B4-BE49-F238E27FC236}">
                <a16:creationId xmlns:a16="http://schemas.microsoft.com/office/drawing/2014/main" id="{9534C880-3969-6D43-09CD-61FF8BCD1A0A}"/>
              </a:ext>
            </a:extLst>
          </p:cNvPr>
          <p:cNvSpPr>
            <a:spLocks noGrp="1"/>
          </p:cNvSpPr>
          <p:nvPr>
            <p:ph type="sldNum" sz="quarter" idx="13"/>
          </p:nvPr>
        </p:nvSpPr>
        <p:spPr/>
        <p:txBody>
          <a:bodyPr/>
          <a:lstStyle/>
          <a:p>
            <a:fld id="{8B70248A-FD0F-534C-919E-E8EB9B0FC062}" type="slidenum">
              <a:rPr lang="en-BE" smtClean="0"/>
              <a:pPr/>
              <a:t>‹#›</a:t>
            </a:fld>
            <a:endParaRPr lang="en-BE"/>
          </a:p>
        </p:txBody>
      </p:sp>
      <p:sp>
        <p:nvSpPr>
          <p:cNvPr id="16" name="Text Placeholder 3">
            <a:extLst>
              <a:ext uri="{FF2B5EF4-FFF2-40B4-BE49-F238E27FC236}">
                <a16:creationId xmlns:a16="http://schemas.microsoft.com/office/drawing/2014/main" id="{BB647212-9891-C1A8-37A6-64D07DC0941A}"/>
              </a:ext>
            </a:extLst>
          </p:cNvPr>
          <p:cNvSpPr>
            <a:spLocks noGrp="1"/>
          </p:cNvSpPr>
          <p:nvPr>
            <p:ph type="body" sz="quarter" idx="10" hasCustomPrompt="1"/>
          </p:nvPr>
        </p:nvSpPr>
        <p:spPr>
          <a:xfrm>
            <a:off x="515935" y="2688720"/>
            <a:ext cx="8207651"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bg1"/>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17" name="Title 5">
            <a:extLst>
              <a:ext uri="{FF2B5EF4-FFF2-40B4-BE49-F238E27FC236}">
                <a16:creationId xmlns:a16="http://schemas.microsoft.com/office/drawing/2014/main" id="{26CA964F-AD91-D1A7-3E9D-5A3258073549}"/>
              </a:ext>
            </a:extLst>
          </p:cNvPr>
          <p:cNvSpPr>
            <a:spLocks noGrp="1"/>
          </p:cNvSpPr>
          <p:nvPr>
            <p:ph type="title" hasCustomPrompt="1"/>
          </p:nvPr>
        </p:nvSpPr>
        <p:spPr>
          <a:xfrm>
            <a:off x="515935" y="3213273"/>
            <a:ext cx="8207651" cy="1588127"/>
          </a:xfrm>
          <a:prstGeom prst="rect">
            <a:avLst/>
          </a:prstGeom>
        </p:spPr>
        <p:txBody>
          <a:bodyPr lIns="0" rIns="0" anchor="t">
            <a:normAutofit/>
          </a:bodyPr>
          <a:lstStyle>
            <a:lvl1pPr>
              <a:defRPr sz="5400" b="0">
                <a:solidFill>
                  <a:schemeClr val="bg1"/>
                </a:solidFill>
              </a:defRPr>
            </a:lvl1pPr>
          </a:lstStyle>
          <a:p>
            <a:r>
              <a:rPr lang="en-GB" err="1"/>
              <a:t>Hoofdstuk</a:t>
            </a:r>
            <a:r>
              <a:rPr lang="en-GB"/>
              <a:t> - </a:t>
            </a:r>
            <a:r>
              <a:rPr lang="en-GB" err="1"/>
              <a:t>Titel</a:t>
            </a:r>
            <a:endParaRPr lang="en-BE"/>
          </a:p>
        </p:txBody>
      </p:sp>
      <p:grpSp>
        <p:nvGrpSpPr>
          <p:cNvPr id="2" name="Graphic 10">
            <a:extLst>
              <a:ext uri="{FF2B5EF4-FFF2-40B4-BE49-F238E27FC236}">
                <a16:creationId xmlns:a16="http://schemas.microsoft.com/office/drawing/2014/main" id="{FAA310E7-1907-40FB-7FB3-07AC27640316}"/>
              </a:ext>
            </a:extLst>
          </p:cNvPr>
          <p:cNvGrpSpPr/>
          <p:nvPr userDrawn="1"/>
        </p:nvGrpSpPr>
        <p:grpSpPr>
          <a:xfrm>
            <a:off x="515936" y="512763"/>
            <a:ext cx="2144749" cy="508682"/>
            <a:chOff x="419100" y="2082800"/>
            <a:chExt cx="7770288" cy="1842923"/>
          </a:xfrm>
          <a:solidFill>
            <a:schemeClr val="bg2"/>
          </a:solidFill>
        </p:grpSpPr>
        <p:sp>
          <p:nvSpPr>
            <p:cNvPr id="3" name="Freeform 2">
              <a:extLst>
                <a:ext uri="{FF2B5EF4-FFF2-40B4-BE49-F238E27FC236}">
                  <a16:creationId xmlns:a16="http://schemas.microsoft.com/office/drawing/2014/main" id="{8C2D1F85-A62C-D889-D9A5-5612D3D7F7CA}"/>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4" name="Freeform 3">
              <a:extLst>
                <a:ext uri="{FF2B5EF4-FFF2-40B4-BE49-F238E27FC236}">
                  <a16:creationId xmlns:a16="http://schemas.microsoft.com/office/drawing/2014/main" id="{AC691A2A-AD2F-8B00-86DE-D2C56C08C600}"/>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6" name="Freeform 5">
              <a:extLst>
                <a:ext uri="{FF2B5EF4-FFF2-40B4-BE49-F238E27FC236}">
                  <a16:creationId xmlns:a16="http://schemas.microsoft.com/office/drawing/2014/main" id="{25881590-E4DD-3058-9B02-DA61A00CFA86}"/>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4248814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oofdstukslide 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607D464-2B65-AE03-D009-778361451B43}"/>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2" t="20195" r="2" b="253"/>
          <a:stretch/>
        </p:blipFill>
        <p:spPr>
          <a:xfrm rot="10800000">
            <a:off x="6675543" y="5426034"/>
            <a:ext cx="4761335" cy="1431966"/>
          </a:xfrm>
          <a:prstGeom prst="rect">
            <a:avLst/>
          </a:prstGeom>
        </p:spPr>
      </p:pic>
      <p:pic>
        <p:nvPicPr>
          <p:cNvPr id="9" name="Graphic 8">
            <a:extLst>
              <a:ext uri="{FF2B5EF4-FFF2-40B4-BE49-F238E27FC236}">
                <a16:creationId xmlns:a16="http://schemas.microsoft.com/office/drawing/2014/main" id="{2465613A-160D-F605-2B4E-32A0D3924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6429111" y="1787400"/>
            <a:ext cx="5204805" cy="3283200"/>
          </a:xfrm>
          <a:prstGeom prst="rect">
            <a:avLst/>
          </a:prstGeom>
        </p:spPr>
      </p:pic>
      <p:pic>
        <p:nvPicPr>
          <p:cNvPr id="11" name="Graphic 10">
            <a:extLst>
              <a:ext uri="{FF2B5EF4-FFF2-40B4-BE49-F238E27FC236}">
                <a16:creationId xmlns:a16="http://schemas.microsoft.com/office/drawing/2014/main" id="{0F2CD620-B696-4F43-8B0A-A3FFACF6BDA4}"/>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r="23396"/>
          <a:stretch/>
        </p:blipFill>
        <p:spPr>
          <a:xfrm rot="16200000">
            <a:off x="8317808" y="-1734057"/>
            <a:ext cx="1427412" cy="4895522"/>
          </a:xfrm>
          <a:prstGeom prst="rect">
            <a:avLst/>
          </a:prstGeom>
        </p:spPr>
      </p:pic>
      <p:sp>
        <p:nvSpPr>
          <p:cNvPr id="8" name="Picture Placeholder 7">
            <a:extLst>
              <a:ext uri="{FF2B5EF4-FFF2-40B4-BE49-F238E27FC236}">
                <a16:creationId xmlns:a16="http://schemas.microsoft.com/office/drawing/2014/main" id="{89DD749A-EF56-0681-080F-05B6E605702D}"/>
              </a:ext>
            </a:extLst>
          </p:cNvPr>
          <p:cNvSpPr>
            <a:spLocks noGrp="1"/>
          </p:cNvSpPr>
          <p:nvPr>
            <p:ph type="pic" sz="quarter" idx="11" hasCustomPrompt="1"/>
          </p:nvPr>
        </p:nvSpPr>
        <p:spPr>
          <a:xfrm>
            <a:off x="6421892" y="1787389"/>
            <a:ext cx="5219245" cy="3283200"/>
          </a:xfrm>
          <a:custGeom>
            <a:avLst/>
            <a:gdLst>
              <a:gd name="connsiteX0" fmla="*/ 104944 w 6019800"/>
              <a:gd name="connsiteY0" fmla="*/ 0 h 3786819"/>
              <a:gd name="connsiteX1" fmla="*/ 5914856 w 6019800"/>
              <a:gd name="connsiteY1" fmla="*/ 0 h 3786819"/>
              <a:gd name="connsiteX2" fmla="*/ 5958650 w 6019800"/>
              <a:gd name="connsiteY2" fmla="*/ 170319 h 3786819"/>
              <a:gd name="connsiteX3" fmla="*/ 6019800 w 6019800"/>
              <a:gd name="connsiteY3" fmla="*/ 776919 h 3786819"/>
              <a:gd name="connsiteX4" fmla="*/ 3009900 w 6019800"/>
              <a:gd name="connsiteY4" fmla="*/ 3786819 h 3786819"/>
              <a:gd name="connsiteX5" fmla="*/ 0 w 6019800"/>
              <a:gd name="connsiteY5" fmla="*/ 776919 h 3786819"/>
              <a:gd name="connsiteX6" fmla="*/ 61151 w 6019800"/>
              <a:gd name="connsiteY6" fmla="*/ 170319 h 378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19800" h="3786819">
                <a:moveTo>
                  <a:pt x="104944" y="0"/>
                </a:moveTo>
                <a:lnTo>
                  <a:pt x="5914856" y="0"/>
                </a:lnTo>
                <a:lnTo>
                  <a:pt x="5958650" y="170319"/>
                </a:lnTo>
                <a:cubicBezTo>
                  <a:pt x="5998744" y="366256"/>
                  <a:pt x="6019800" y="569129"/>
                  <a:pt x="6019800" y="776919"/>
                </a:cubicBezTo>
                <a:cubicBezTo>
                  <a:pt x="6019800" y="2439241"/>
                  <a:pt x="4672222" y="3786819"/>
                  <a:pt x="3009900" y="3786819"/>
                </a:cubicBezTo>
                <a:cubicBezTo>
                  <a:pt x="1347578" y="3786819"/>
                  <a:pt x="0" y="2439241"/>
                  <a:pt x="0" y="776919"/>
                </a:cubicBezTo>
                <a:cubicBezTo>
                  <a:pt x="0" y="569129"/>
                  <a:pt x="21056" y="366256"/>
                  <a:pt x="61151" y="170319"/>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3" name="Date Placeholder 2">
            <a:extLst>
              <a:ext uri="{FF2B5EF4-FFF2-40B4-BE49-F238E27FC236}">
                <a16:creationId xmlns:a16="http://schemas.microsoft.com/office/drawing/2014/main" id="{548501B4-8662-315C-12F6-DD444D0A3D12}"/>
              </a:ext>
            </a:extLst>
          </p:cNvPr>
          <p:cNvSpPr>
            <a:spLocks noGrp="1"/>
          </p:cNvSpPr>
          <p:nvPr>
            <p:ph type="dt" sz="half" idx="12"/>
          </p:nvPr>
        </p:nvSpPr>
        <p:spPr/>
        <p:txBody>
          <a:bodyPr/>
          <a:lstStyle/>
          <a:p>
            <a:fld id="{45C7AA20-E1FA-45E2-9083-4F94E7F6210C}" type="datetime4">
              <a:rPr lang="en-US" smtClean="0"/>
              <a:t>November 13, 2025</a:t>
            </a:fld>
            <a:endParaRPr lang="en-BE"/>
          </a:p>
        </p:txBody>
      </p:sp>
      <p:sp>
        <p:nvSpPr>
          <p:cNvPr id="5" name="Footer Placeholder 4">
            <a:extLst>
              <a:ext uri="{FF2B5EF4-FFF2-40B4-BE49-F238E27FC236}">
                <a16:creationId xmlns:a16="http://schemas.microsoft.com/office/drawing/2014/main" id="{843437BB-3B68-3295-D2FC-3233649D951A}"/>
              </a:ext>
            </a:extLst>
          </p:cNvPr>
          <p:cNvSpPr>
            <a:spLocks noGrp="1"/>
          </p:cNvSpPr>
          <p:nvPr>
            <p:ph type="ftr" sz="quarter" idx="13"/>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FBCEF97D-428F-5DC6-799A-CDF44C71EB86}"/>
              </a:ext>
            </a:extLst>
          </p:cNvPr>
          <p:cNvSpPr>
            <a:spLocks noGrp="1"/>
          </p:cNvSpPr>
          <p:nvPr>
            <p:ph type="sldNum" sz="quarter" idx="14"/>
          </p:nvPr>
        </p:nvSpPr>
        <p:spPr/>
        <p:txBody>
          <a:bodyPr/>
          <a:lstStyle/>
          <a:p>
            <a:fld id="{8B70248A-FD0F-534C-919E-E8EB9B0FC062}" type="slidenum">
              <a:rPr lang="en-BE" smtClean="0"/>
              <a:pPr/>
              <a:t>‹#›</a:t>
            </a:fld>
            <a:endParaRPr lang="en-BE"/>
          </a:p>
        </p:txBody>
      </p:sp>
      <p:sp>
        <p:nvSpPr>
          <p:cNvPr id="4" name="Text Placeholder 3">
            <a:extLst>
              <a:ext uri="{FF2B5EF4-FFF2-40B4-BE49-F238E27FC236}">
                <a16:creationId xmlns:a16="http://schemas.microsoft.com/office/drawing/2014/main" id="{4FCEEB1D-2D0A-C0FD-E14B-E185F6272067}"/>
              </a:ext>
            </a:extLst>
          </p:cNvPr>
          <p:cNvSpPr>
            <a:spLocks noGrp="1"/>
          </p:cNvSpPr>
          <p:nvPr>
            <p:ph type="body" sz="quarter" idx="10" hasCustomPrompt="1"/>
          </p:nvPr>
        </p:nvSpPr>
        <p:spPr>
          <a:xfrm>
            <a:off x="515935" y="2467960"/>
            <a:ext cx="5580065"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bg1"/>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6" name="Title 5">
            <a:extLst>
              <a:ext uri="{FF2B5EF4-FFF2-40B4-BE49-F238E27FC236}">
                <a16:creationId xmlns:a16="http://schemas.microsoft.com/office/drawing/2014/main" id="{4318E559-974A-8B80-92EA-B5C1CD33BE5F}"/>
              </a:ext>
            </a:extLst>
          </p:cNvPr>
          <p:cNvSpPr>
            <a:spLocks noGrp="1"/>
          </p:cNvSpPr>
          <p:nvPr>
            <p:ph type="title" hasCustomPrompt="1"/>
          </p:nvPr>
        </p:nvSpPr>
        <p:spPr>
          <a:xfrm>
            <a:off x="515935" y="2992513"/>
            <a:ext cx="5580065" cy="1588127"/>
          </a:xfrm>
          <a:prstGeom prst="rect">
            <a:avLst/>
          </a:prstGeom>
        </p:spPr>
        <p:txBody>
          <a:bodyPr lIns="0" rIns="0" anchor="t">
            <a:normAutofit/>
          </a:bodyPr>
          <a:lstStyle>
            <a:lvl1pPr>
              <a:defRPr sz="5400" b="0">
                <a:solidFill>
                  <a:schemeClr val="bg1"/>
                </a:solidFill>
              </a:defRPr>
            </a:lvl1pPr>
          </a:lstStyle>
          <a:p>
            <a:r>
              <a:rPr lang="en-GB" err="1"/>
              <a:t>Hoofdstuk</a:t>
            </a:r>
            <a:r>
              <a:rPr lang="en-GB"/>
              <a:t> - </a:t>
            </a:r>
            <a:r>
              <a:rPr lang="en-GB" err="1"/>
              <a:t>Titel</a:t>
            </a:r>
            <a:endParaRPr lang="en-BE"/>
          </a:p>
        </p:txBody>
      </p:sp>
      <p:grpSp>
        <p:nvGrpSpPr>
          <p:cNvPr id="10" name="Graphic 10">
            <a:extLst>
              <a:ext uri="{FF2B5EF4-FFF2-40B4-BE49-F238E27FC236}">
                <a16:creationId xmlns:a16="http://schemas.microsoft.com/office/drawing/2014/main" id="{C06E3D14-4ECF-8D83-CA6B-9C0FD02F775F}"/>
              </a:ext>
            </a:extLst>
          </p:cNvPr>
          <p:cNvGrpSpPr/>
          <p:nvPr userDrawn="1"/>
        </p:nvGrpSpPr>
        <p:grpSpPr>
          <a:xfrm>
            <a:off x="515936" y="512763"/>
            <a:ext cx="2144749" cy="508682"/>
            <a:chOff x="419100" y="2082800"/>
            <a:chExt cx="7770288" cy="1842923"/>
          </a:xfrm>
          <a:solidFill>
            <a:schemeClr val="bg2"/>
          </a:solidFill>
        </p:grpSpPr>
        <p:sp>
          <p:nvSpPr>
            <p:cNvPr id="12" name="Freeform 11">
              <a:extLst>
                <a:ext uri="{FF2B5EF4-FFF2-40B4-BE49-F238E27FC236}">
                  <a16:creationId xmlns:a16="http://schemas.microsoft.com/office/drawing/2014/main" id="{9C839208-3C04-8305-6D57-CDF245116F6B}"/>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E5B6C7C9-8B51-8E54-1D8D-FDCDB0B9F59C}"/>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FBD6D133-3464-112B-7FA8-C09B3045EFA8}"/>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8522107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678BCEA-0B84-4089-DAB5-B0D1E677797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65158"/>
          </a:xfrm>
          <a:prstGeom prst="rect">
            <a:avLst/>
          </a:prstGeom>
        </p:spPr>
      </p:pic>
      <p:sp>
        <p:nvSpPr>
          <p:cNvPr id="4" name="Media Placeholder 2">
            <a:extLst>
              <a:ext uri="{FF2B5EF4-FFF2-40B4-BE49-F238E27FC236}">
                <a16:creationId xmlns:a16="http://schemas.microsoft.com/office/drawing/2014/main" id="{F3454101-EAFC-EFD7-FDCD-06EFD0129F8E}"/>
              </a:ext>
            </a:extLst>
          </p:cNvPr>
          <p:cNvSpPr>
            <a:spLocks noGrp="1"/>
          </p:cNvSpPr>
          <p:nvPr>
            <p:ph type="media" sz="quarter" idx="22"/>
          </p:nvPr>
        </p:nvSpPr>
        <p:spPr>
          <a:xfrm>
            <a:off x="515938" y="512765"/>
            <a:ext cx="11160124" cy="5832473"/>
          </a:xfrm>
          <a:prstGeom prst="rect">
            <a:avLst/>
          </a:prstGeom>
          <a:solidFill>
            <a:schemeClr val="bg1">
              <a:lumMod val="95000"/>
            </a:schemeClr>
          </a:solidFill>
        </p:spPr>
        <p:txBody>
          <a:bodyPr anchor="ctr">
            <a:normAutofit/>
          </a:bodyPr>
          <a:lstStyle>
            <a:lvl1pPr algn="ctr">
              <a:defRPr sz="2400" b="0">
                <a:solidFill>
                  <a:schemeClr val="tx1"/>
                </a:solidFill>
                <a:highlight>
                  <a:srgbClr val="FFFF00"/>
                </a:highlight>
              </a:defRPr>
            </a:lvl1pPr>
          </a:lstStyle>
          <a:p>
            <a:endParaRPr lang="en-BE"/>
          </a:p>
        </p:txBody>
      </p:sp>
      <p:sp>
        <p:nvSpPr>
          <p:cNvPr id="2" name="Date Placeholder 1">
            <a:extLst>
              <a:ext uri="{FF2B5EF4-FFF2-40B4-BE49-F238E27FC236}">
                <a16:creationId xmlns:a16="http://schemas.microsoft.com/office/drawing/2014/main" id="{8D727BB2-CDEB-BCE3-4545-60091C334A16}"/>
              </a:ext>
            </a:extLst>
          </p:cNvPr>
          <p:cNvSpPr>
            <a:spLocks noGrp="1"/>
          </p:cNvSpPr>
          <p:nvPr>
            <p:ph type="dt" sz="half" idx="23"/>
          </p:nvPr>
        </p:nvSpPr>
        <p:spPr/>
        <p:txBody>
          <a:bodyPr/>
          <a:lstStyle/>
          <a:p>
            <a:fld id="{AB115C7D-5372-4BC4-87A3-D6F97EA9508D}" type="datetime4">
              <a:rPr lang="en-US" smtClean="0"/>
              <a:t>November 13, 2025</a:t>
            </a:fld>
            <a:endParaRPr lang="en-BE"/>
          </a:p>
        </p:txBody>
      </p:sp>
      <p:sp>
        <p:nvSpPr>
          <p:cNvPr id="5" name="Footer Placeholder 4">
            <a:extLst>
              <a:ext uri="{FF2B5EF4-FFF2-40B4-BE49-F238E27FC236}">
                <a16:creationId xmlns:a16="http://schemas.microsoft.com/office/drawing/2014/main" id="{47BA0061-A474-21E4-E88A-9A310BC690BB}"/>
              </a:ext>
            </a:extLst>
          </p:cNvPr>
          <p:cNvSpPr>
            <a:spLocks noGrp="1"/>
          </p:cNvSpPr>
          <p:nvPr>
            <p:ph type="ftr" sz="quarter" idx="24"/>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B6EA4DD7-4355-9D81-A622-CE0A954EF3FE}"/>
              </a:ext>
            </a:extLst>
          </p:cNvPr>
          <p:cNvSpPr>
            <a:spLocks noGrp="1"/>
          </p:cNvSpPr>
          <p:nvPr>
            <p:ph type="sldNum" sz="quarter" idx="25"/>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42839750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
    <p:bg>
      <p:bgPr>
        <a:solidFill>
          <a:schemeClr val="tx2"/>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8B62EBAC-4F7D-5BF5-F072-0F6A06E938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13" name="Date Placeholder 12">
            <a:extLst>
              <a:ext uri="{FF2B5EF4-FFF2-40B4-BE49-F238E27FC236}">
                <a16:creationId xmlns:a16="http://schemas.microsoft.com/office/drawing/2014/main" id="{88546941-5005-BA93-92D7-7B50688672EB}"/>
              </a:ext>
            </a:extLst>
          </p:cNvPr>
          <p:cNvSpPr>
            <a:spLocks noGrp="1"/>
          </p:cNvSpPr>
          <p:nvPr>
            <p:ph type="dt" sz="half" idx="24"/>
          </p:nvPr>
        </p:nvSpPr>
        <p:spPr/>
        <p:txBody>
          <a:bodyPr/>
          <a:lstStyle/>
          <a:p>
            <a:fld id="{D7459FB7-AC3A-4BBC-A5ED-BAEC199EB0EE}" type="datetime4">
              <a:rPr lang="en-US" smtClean="0"/>
              <a:t>November 13, 2025</a:t>
            </a:fld>
            <a:endParaRPr lang="en-BE"/>
          </a:p>
        </p:txBody>
      </p:sp>
      <p:sp>
        <p:nvSpPr>
          <p:cNvPr id="14" name="Footer Placeholder 13">
            <a:extLst>
              <a:ext uri="{FF2B5EF4-FFF2-40B4-BE49-F238E27FC236}">
                <a16:creationId xmlns:a16="http://schemas.microsoft.com/office/drawing/2014/main" id="{CCE070A3-C728-9241-E374-67AADE4C1B01}"/>
              </a:ext>
            </a:extLst>
          </p:cNvPr>
          <p:cNvSpPr>
            <a:spLocks noGrp="1"/>
          </p:cNvSpPr>
          <p:nvPr>
            <p:ph type="ftr" sz="quarter" idx="25"/>
          </p:nvPr>
        </p:nvSpPr>
        <p:spPr/>
        <p:txBody>
          <a:bodyPr/>
          <a:lstStyle/>
          <a:p>
            <a:r>
              <a:rPr lang="en-GB"/>
              <a:t>Voettekst</a:t>
            </a:r>
            <a:endParaRPr lang="en-BE"/>
          </a:p>
        </p:txBody>
      </p:sp>
      <p:sp>
        <p:nvSpPr>
          <p:cNvPr id="15" name="Slide Number Placeholder 14">
            <a:extLst>
              <a:ext uri="{FF2B5EF4-FFF2-40B4-BE49-F238E27FC236}">
                <a16:creationId xmlns:a16="http://schemas.microsoft.com/office/drawing/2014/main" id="{FF10D53C-20CB-6AC9-BE02-71C566004AE7}"/>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2" name="Title 5">
            <a:extLst>
              <a:ext uri="{FF2B5EF4-FFF2-40B4-BE49-F238E27FC236}">
                <a16:creationId xmlns:a16="http://schemas.microsoft.com/office/drawing/2014/main" id="{503EB048-A504-C333-0491-EBD2713C1F08}"/>
              </a:ext>
            </a:extLst>
          </p:cNvPr>
          <p:cNvSpPr>
            <a:spLocks noGrp="1"/>
          </p:cNvSpPr>
          <p:nvPr>
            <p:ph type="title" hasCustomPrompt="1"/>
          </p:nvPr>
        </p:nvSpPr>
        <p:spPr>
          <a:xfrm>
            <a:off x="2227388" y="2286800"/>
            <a:ext cx="7737223" cy="2211375"/>
          </a:xfrm>
          <a:prstGeom prst="rect">
            <a:avLst/>
          </a:prstGeom>
        </p:spPr>
        <p:txBody>
          <a:bodyPr wrap="square" lIns="0" anchor="b">
            <a:spAutoFit/>
          </a:bodyPr>
          <a:lstStyle>
            <a:lvl1pPr algn="ct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 name="Text Placeholder 3">
            <a:extLst>
              <a:ext uri="{FF2B5EF4-FFF2-40B4-BE49-F238E27FC236}">
                <a16:creationId xmlns:a16="http://schemas.microsoft.com/office/drawing/2014/main" id="{79F09A82-97CE-EAFF-0682-32C2B70B8178}"/>
              </a:ext>
            </a:extLst>
          </p:cNvPr>
          <p:cNvSpPr>
            <a:spLocks noGrp="1"/>
          </p:cNvSpPr>
          <p:nvPr>
            <p:ph type="body" sz="quarter" idx="23" hasCustomPrompt="1"/>
          </p:nvPr>
        </p:nvSpPr>
        <p:spPr>
          <a:xfrm>
            <a:off x="5345016" y="4677072"/>
            <a:ext cx="1501982" cy="347329"/>
          </a:xfrm>
          <a:prstGeom prst="roundRect">
            <a:avLst/>
          </a:prstGeom>
          <a:solidFill>
            <a:schemeClr val="bg2"/>
          </a:solidFill>
        </p:spPr>
        <p:txBody>
          <a:bodyPr wrap="none">
            <a:spAutoFit/>
          </a:bodyPr>
          <a:lstStyle>
            <a:lvl1pPr algn="ctr">
              <a:defRPr sz="1600">
                <a:solidFill>
                  <a:schemeClr val="bg1"/>
                </a:solidFill>
              </a:defRPr>
            </a:lvl1pPr>
          </a:lstStyle>
          <a:p>
            <a:pPr lvl="0"/>
            <a:r>
              <a:rPr lang="en-GB"/>
              <a:t>Lorem ipsum</a:t>
            </a:r>
            <a:endParaRPr lang="en-BE"/>
          </a:p>
        </p:txBody>
      </p:sp>
    </p:spTree>
    <p:extLst>
      <p:ext uri="{BB962C8B-B14F-4D97-AF65-F5344CB8AC3E}">
        <p14:creationId xmlns:p14="http://schemas.microsoft.com/office/powerpoint/2010/main" val="97498098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1E4541B-1975-03AA-64BE-EB3E63F419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35229" y="1021445"/>
            <a:ext cx="1121539" cy="900000"/>
          </a:xfrm>
          <a:prstGeom prst="rect">
            <a:avLst/>
          </a:prstGeom>
        </p:spPr>
      </p:pic>
      <p:sp>
        <p:nvSpPr>
          <p:cNvPr id="15" name="Date Placeholder 14">
            <a:extLst>
              <a:ext uri="{FF2B5EF4-FFF2-40B4-BE49-F238E27FC236}">
                <a16:creationId xmlns:a16="http://schemas.microsoft.com/office/drawing/2014/main" id="{5FF777E8-3B15-10D0-7BE6-6C1F774D737F}"/>
              </a:ext>
            </a:extLst>
          </p:cNvPr>
          <p:cNvSpPr>
            <a:spLocks noGrp="1"/>
          </p:cNvSpPr>
          <p:nvPr>
            <p:ph type="dt" sz="half" idx="24"/>
          </p:nvPr>
        </p:nvSpPr>
        <p:spPr/>
        <p:txBody>
          <a:bodyPr/>
          <a:lstStyle/>
          <a:p>
            <a:fld id="{22546B5E-38BF-4B11-9DE9-FA81DA65D2F6}" type="datetime4">
              <a:rPr lang="en-US" smtClean="0"/>
              <a:t>November 13, 2025</a:t>
            </a:fld>
            <a:endParaRPr lang="en-BE"/>
          </a:p>
        </p:txBody>
      </p:sp>
      <p:sp>
        <p:nvSpPr>
          <p:cNvPr id="16" name="Footer Placeholder 15">
            <a:extLst>
              <a:ext uri="{FF2B5EF4-FFF2-40B4-BE49-F238E27FC236}">
                <a16:creationId xmlns:a16="http://schemas.microsoft.com/office/drawing/2014/main" id="{2C993B2F-307D-459F-D620-B7F32D116909}"/>
              </a:ext>
            </a:extLst>
          </p:cNvPr>
          <p:cNvSpPr>
            <a:spLocks noGrp="1"/>
          </p:cNvSpPr>
          <p:nvPr>
            <p:ph type="ftr" sz="quarter" idx="25"/>
          </p:nvPr>
        </p:nvSpPr>
        <p:spPr/>
        <p:txBody>
          <a:bodyPr/>
          <a:lstStyle/>
          <a:p>
            <a:r>
              <a:rPr lang="en-GB"/>
              <a:t>Voettekst</a:t>
            </a:r>
            <a:endParaRPr lang="en-BE"/>
          </a:p>
        </p:txBody>
      </p:sp>
      <p:sp>
        <p:nvSpPr>
          <p:cNvPr id="17" name="Slide Number Placeholder 16">
            <a:extLst>
              <a:ext uri="{FF2B5EF4-FFF2-40B4-BE49-F238E27FC236}">
                <a16:creationId xmlns:a16="http://schemas.microsoft.com/office/drawing/2014/main" id="{3AAEE3FD-B91F-E75D-6222-27A954435AE6}"/>
              </a:ext>
            </a:extLst>
          </p:cNvPr>
          <p:cNvSpPr>
            <a:spLocks noGrp="1"/>
          </p:cNvSpPr>
          <p:nvPr>
            <p:ph type="sldNum" sz="quarter" idx="26"/>
          </p:nvPr>
        </p:nvSpPr>
        <p:spPr/>
        <p:txBody>
          <a:bodyPr/>
          <a:lstStyle/>
          <a:p>
            <a:fld id="{8B70248A-FD0F-534C-919E-E8EB9B0FC062}" type="slidenum">
              <a:rPr lang="en-BE" smtClean="0"/>
              <a:pPr/>
              <a:t>‹#›</a:t>
            </a:fld>
            <a:endParaRPr lang="en-BE"/>
          </a:p>
        </p:txBody>
      </p:sp>
      <p:sp>
        <p:nvSpPr>
          <p:cNvPr id="6" name="Title 5">
            <a:extLst>
              <a:ext uri="{FF2B5EF4-FFF2-40B4-BE49-F238E27FC236}">
                <a16:creationId xmlns:a16="http://schemas.microsoft.com/office/drawing/2014/main" id="{66AB3B04-2EEC-3577-2838-6E729CFF6AF7}"/>
              </a:ext>
            </a:extLst>
          </p:cNvPr>
          <p:cNvSpPr>
            <a:spLocks noGrp="1"/>
          </p:cNvSpPr>
          <p:nvPr>
            <p:ph type="title" hasCustomPrompt="1"/>
          </p:nvPr>
        </p:nvSpPr>
        <p:spPr>
          <a:xfrm>
            <a:off x="2227388" y="2997998"/>
            <a:ext cx="7737223" cy="2211375"/>
          </a:xfrm>
          <a:prstGeom prst="rect">
            <a:avLst/>
          </a:prstGeom>
        </p:spPr>
        <p:txBody>
          <a:bodyPr wrap="square" lIns="0" anchor="t">
            <a:spAutoFit/>
          </a:bodyPr>
          <a:lstStyle>
            <a:lvl1pPr algn="ct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7" name="Text Placeholder 5">
            <a:extLst>
              <a:ext uri="{FF2B5EF4-FFF2-40B4-BE49-F238E27FC236}">
                <a16:creationId xmlns:a16="http://schemas.microsoft.com/office/drawing/2014/main" id="{AF104807-E401-B120-3596-5DBB306E942A}"/>
              </a:ext>
            </a:extLst>
          </p:cNvPr>
          <p:cNvSpPr>
            <a:spLocks noGrp="1"/>
          </p:cNvSpPr>
          <p:nvPr>
            <p:ph type="body" sz="quarter" idx="27" hasCustomPrompt="1"/>
          </p:nvPr>
        </p:nvSpPr>
        <p:spPr>
          <a:xfrm>
            <a:off x="2227388" y="2457450"/>
            <a:ext cx="7737223" cy="313932"/>
          </a:xfrm>
          <a:prstGeom prst="rect">
            <a:avLst/>
          </a:prstGeom>
        </p:spPr>
        <p:txBody>
          <a:bodyPr wrap="square" lIns="0" rIns="0" anchor="b">
            <a:spAutoFit/>
          </a:bodyPr>
          <a:lstStyle>
            <a:lvl1pPr algn="ctr">
              <a:defRPr sz="1600" b="0" i="1">
                <a:solidFill>
                  <a:schemeClr val="bg1"/>
                </a:solidFill>
              </a:defRPr>
            </a:lvl1pPr>
          </a:lstStyle>
          <a:p>
            <a:pPr lvl="0"/>
            <a:r>
              <a:rPr lang="nl-NL" noProof="0"/>
              <a:t>- </a:t>
            </a:r>
            <a:r>
              <a:rPr lang="nl-NL" noProof="0" err="1"/>
              <a:t>Lorem</a:t>
            </a:r>
            <a:r>
              <a:rPr lang="nl-NL" noProof="0"/>
              <a:t> </a:t>
            </a:r>
            <a:r>
              <a:rPr lang="nl-NL" noProof="0" err="1"/>
              <a:t>ipsum</a:t>
            </a:r>
            <a:endParaRPr lang="nl-NL" noProof="0"/>
          </a:p>
        </p:txBody>
      </p:sp>
    </p:spTree>
    <p:extLst>
      <p:ext uri="{BB962C8B-B14F-4D97-AF65-F5344CB8AC3E}">
        <p14:creationId xmlns:p14="http://schemas.microsoft.com/office/powerpoint/2010/main" val="39515671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X">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08212B4-749A-8762-8976-4E8AE156266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8058"/>
          <a:stretch>
            <a:fillRect/>
          </a:stretch>
        </p:blipFill>
        <p:spPr>
          <a:xfrm rot="16200000">
            <a:off x="6155702" y="1216305"/>
            <a:ext cx="7647208" cy="4425388"/>
          </a:xfrm>
          <a:custGeom>
            <a:avLst/>
            <a:gdLst>
              <a:gd name="connsiteX0" fmla="*/ 7647208 w 7647208"/>
              <a:gd name="connsiteY0" fmla="*/ 0 h 4425388"/>
              <a:gd name="connsiteX1" fmla="*/ 7647208 w 7647208"/>
              <a:gd name="connsiteY1" fmla="*/ 1649393 h 4425388"/>
              <a:gd name="connsiteX2" fmla="*/ 7252603 w 7647208"/>
              <a:gd name="connsiteY2" fmla="*/ 1649393 h 4425388"/>
              <a:gd name="connsiteX3" fmla="*/ 7252603 w 7647208"/>
              <a:gd name="connsiteY3" fmla="*/ 4425388 h 4425388"/>
              <a:gd name="connsiteX4" fmla="*/ 394604 w 7647208"/>
              <a:gd name="connsiteY4" fmla="*/ 4425388 h 4425388"/>
              <a:gd name="connsiteX5" fmla="*/ 394604 w 7647208"/>
              <a:gd name="connsiteY5" fmla="*/ 1649393 h 4425388"/>
              <a:gd name="connsiteX6" fmla="*/ 0 w 7647208"/>
              <a:gd name="connsiteY6" fmla="*/ 1649393 h 4425388"/>
              <a:gd name="connsiteX7" fmla="*/ 0 w 7647208"/>
              <a:gd name="connsiteY7" fmla="*/ 0 h 442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7208" h="4425388">
                <a:moveTo>
                  <a:pt x="7647208" y="0"/>
                </a:moveTo>
                <a:lnTo>
                  <a:pt x="7647208" y="1649393"/>
                </a:lnTo>
                <a:lnTo>
                  <a:pt x="7252603" y="1649393"/>
                </a:lnTo>
                <a:lnTo>
                  <a:pt x="7252603" y="4425388"/>
                </a:lnTo>
                <a:lnTo>
                  <a:pt x="394604" y="4425388"/>
                </a:lnTo>
                <a:lnTo>
                  <a:pt x="394604" y="1649393"/>
                </a:lnTo>
                <a:lnTo>
                  <a:pt x="0" y="1649393"/>
                </a:lnTo>
                <a:lnTo>
                  <a:pt x="0" y="0"/>
                </a:lnTo>
                <a:close/>
              </a:path>
            </a:pathLst>
          </a:custGeom>
        </p:spPr>
      </p:pic>
      <p:sp>
        <p:nvSpPr>
          <p:cNvPr id="9" name="Picture Placeholder 8">
            <a:extLst>
              <a:ext uri="{FF2B5EF4-FFF2-40B4-BE49-F238E27FC236}">
                <a16:creationId xmlns:a16="http://schemas.microsoft.com/office/drawing/2014/main" id="{FE738BC7-B428-AE45-0402-7B49BF218563}"/>
              </a:ext>
            </a:extLst>
          </p:cNvPr>
          <p:cNvSpPr>
            <a:spLocks noGrp="1"/>
          </p:cNvSpPr>
          <p:nvPr>
            <p:ph type="pic" sz="quarter" idx="13"/>
          </p:nvPr>
        </p:nvSpPr>
        <p:spPr>
          <a:xfrm>
            <a:off x="7766611" y="0"/>
            <a:ext cx="4445703" cy="6858000"/>
          </a:xfrm>
          <a:custGeom>
            <a:avLst/>
            <a:gdLst>
              <a:gd name="connsiteX0" fmla="*/ 2020057 w 4445703"/>
              <a:gd name="connsiteY0" fmla="*/ 0 h 6858000"/>
              <a:gd name="connsiteX1" fmla="*/ 4445703 w 4445703"/>
              <a:gd name="connsiteY1" fmla="*/ 0 h 6858000"/>
              <a:gd name="connsiteX2" fmla="*/ 4445703 w 4445703"/>
              <a:gd name="connsiteY2" fmla="*/ 6858000 h 6858000"/>
              <a:gd name="connsiteX3" fmla="*/ 2020058 w 4445703"/>
              <a:gd name="connsiteY3" fmla="*/ 6858000 h 6858000"/>
              <a:gd name="connsiteX4" fmla="*/ 1729246 w 4445703"/>
              <a:gd name="connsiteY4" fmla="*/ 6681327 h 6858000"/>
              <a:gd name="connsiteX5" fmla="*/ 0 w 4445703"/>
              <a:gd name="connsiteY5" fmla="*/ 3429000 h 6858000"/>
              <a:gd name="connsiteX6" fmla="*/ 1729246 w 4445703"/>
              <a:gd name="connsiteY6" fmla="*/ 176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5703" h="6858000">
                <a:moveTo>
                  <a:pt x="2020057" y="0"/>
                </a:moveTo>
                <a:lnTo>
                  <a:pt x="4445703" y="0"/>
                </a:lnTo>
                <a:lnTo>
                  <a:pt x="4445703" y="6858000"/>
                </a:lnTo>
                <a:lnTo>
                  <a:pt x="2020058" y="6858000"/>
                </a:lnTo>
                <a:lnTo>
                  <a:pt x="1729246" y="6681327"/>
                </a:lnTo>
                <a:cubicBezTo>
                  <a:pt x="685941" y="5976483"/>
                  <a:pt x="0" y="4782844"/>
                  <a:pt x="0" y="3429000"/>
                </a:cubicBezTo>
                <a:cubicBezTo>
                  <a:pt x="0" y="2075157"/>
                  <a:pt x="685941" y="881518"/>
                  <a:pt x="1729246" y="176673"/>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6" name="Title 5">
            <a:extLst>
              <a:ext uri="{FF2B5EF4-FFF2-40B4-BE49-F238E27FC236}">
                <a16:creationId xmlns:a16="http://schemas.microsoft.com/office/drawing/2014/main" id="{976B6D8C-68FE-8341-EFCA-D916B5F9710E}"/>
              </a:ext>
            </a:extLst>
          </p:cNvPr>
          <p:cNvSpPr>
            <a:spLocks noGrp="1"/>
          </p:cNvSpPr>
          <p:nvPr>
            <p:ph type="title" hasCustomPrompt="1"/>
          </p:nvPr>
        </p:nvSpPr>
        <p:spPr>
          <a:xfrm>
            <a:off x="515939" y="1519799"/>
            <a:ext cx="6521470" cy="2917722"/>
          </a:xfrm>
          <a:prstGeom prst="rect">
            <a:avLst/>
          </a:prstGeom>
        </p:spPr>
        <p:txBody>
          <a:bodyPr wrap="square" lIns="0" rIns="0" anchor="b">
            <a:spAutoFit/>
          </a:bodyPr>
          <a:lstStyle>
            <a:lvl1pPr>
              <a:defRPr sz="5400" b="1">
                <a:solidFill>
                  <a:schemeClr val="bg2"/>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2" name="Text Placeholder 5">
            <a:extLst>
              <a:ext uri="{FF2B5EF4-FFF2-40B4-BE49-F238E27FC236}">
                <a16:creationId xmlns:a16="http://schemas.microsoft.com/office/drawing/2014/main" id="{CA7A3037-54B7-5A6F-BAF7-44538A99940F}"/>
              </a:ext>
            </a:extLst>
          </p:cNvPr>
          <p:cNvSpPr>
            <a:spLocks noGrp="1"/>
          </p:cNvSpPr>
          <p:nvPr>
            <p:ph type="body" sz="quarter" idx="23" hasCustomPrompt="1"/>
          </p:nvPr>
        </p:nvSpPr>
        <p:spPr>
          <a:xfrm>
            <a:off x="515938" y="4610323"/>
            <a:ext cx="6521471" cy="338554"/>
          </a:xfrm>
          <a:prstGeom prst="rect">
            <a:avLst/>
          </a:prstGeom>
        </p:spPr>
        <p:txBody>
          <a:bodyPr wrap="square" lIns="0" rIns="0">
            <a:spAutoFit/>
          </a:bodyPr>
          <a:lstStyle>
            <a:lvl1pPr algn="l">
              <a:defRPr sz="1600" b="0" i="1"/>
            </a:lvl1pPr>
          </a:lstStyle>
          <a:p>
            <a:pPr lvl="0"/>
            <a:r>
              <a:rPr lang="nl-NL" noProof="0"/>
              <a:t>- </a:t>
            </a:r>
            <a:r>
              <a:rPr lang="nl-NL" noProof="0" err="1"/>
              <a:t>Lorem</a:t>
            </a:r>
            <a:r>
              <a:rPr lang="nl-NL" noProof="0"/>
              <a:t> </a:t>
            </a:r>
            <a:r>
              <a:rPr lang="nl-NL" noProof="0" err="1"/>
              <a:t>ipsum</a:t>
            </a:r>
            <a:endParaRPr lang="nl-NL" noProof="0"/>
          </a:p>
        </p:txBody>
      </p:sp>
      <p:sp>
        <p:nvSpPr>
          <p:cNvPr id="33" name="Date Placeholder 32">
            <a:extLst>
              <a:ext uri="{FF2B5EF4-FFF2-40B4-BE49-F238E27FC236}">
                <a16:creationId xmlns:a16="http://schemas.microsoft.com/office/drawing/2014/main" id="{E6189C85-14E7-C9FC-35C7-61C92902C801}"/>
              </a:ext>
            </a:extLst>
          </p:cNvPr>
          <p:cNvSpPr>
            <a:spLocks noGrp="1"/>
          </p:cNvSpPr>
          <p:nvPr>
            <p:ph type="dt" sz="half" idx="24"/>
          </p:nvPr>
        </p:nvSpPr>
        <p:spPr/>
        <p:txBody>
          <a:bodyPr/>
          <a:lstStyle/>
          <a:p>
            <a:fld id="{9E2768DA-3E4C-47DB-9D63-BFA383BAFA71}" type="datetime4">
              <a:rPr lang="en-US" smtClean="0"/>
              <a:t>November 13, 2025</a:t>
            </a:fld>
            <a:endParaRPr lang="en-BE"/>
          </a:p>
        </p:txBody>
      </p:sp>
      <p:sp>
        <p:nvSpPr>
          <p:cNvPr id="34" name="Footer Placeholder 33">
            <a:extLst>
              <a:ext uri="{FF2B5EF4-FFF2-40B4-BE49-F238E27FC236}">
                <a16:creationId xmlns:a16="http://schemas.microsoft.com/office/drawing/2014/main" id="{BE48AB95-66C0-371F-0413-597CD017F7E2}"/>
              </a:ext>
            </a:extLst>
          </p:cNvPr>
          <p:cNvSpPr>
            <a:spLocks noGrp="1"/>
          </p:cNvSpPr>
          <p:nvPr>
            <p:ph type="ftr" sz="quarter" idx="25"/>
          </p:nvPr>
        </p:nvSpPr>
        <p:spPr/>
        <p:txBody>
          <a:bodyPr/>
          <a:lstStyle/>
          <a:p>
            <a:r>
              <a:rPr lang="en-GB"/>
              <a:t>Voettekst</a:t>
            </a:r>
            <a:endParaRPr lang="en-BE"/>
          </a:p>
        </p:txBody>
      </p:sp>
      <p:sp>
        <p:nvSpPr>
          <p:cNvPr id="35" name="Slide Number Placeholder 34">
            <a:extLst>
              <a:ext uri="{FF2B5EF4-FFF2-40B4-BE49-F238E27FC236}">
                <a16:creationId xmlns:a16="http://schemas.microsoft.com/office/drawing/2014/main" id="{1811AE42-7B23-7402-64C7-8C2B4CDD0BA1}"/>
              </a:ext>
            </a:extLst>
          </p:cNvPr>
          <p:cNvSpPr>
            <a:spLocks noGrp="1"/>
          </p:cNvSpPr>
          <p:nvPr>
            <p:ph type="sldNum" sz="quarter" idx="26"/>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6722835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3">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08212B4-749A-8762-8976-4E8AE156266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8058"/>
          <a:stretch>
            <a:fillRect/>
          </a:stretch>
        </p:blipFill>
        <p:spPr>
          <a:xfrm rot="16200000">
            <a:off x="6155702" y="1216305"/>
            <a:ext cx="7647208" cy="4425388"/>
          </a:xfrm>
          <a:custGeom>
            <a:avLst/>
            <a:gdLst>
              <a:gd name="connsiteX0" fmla="*/ 7647208 w 7647208"/>
              <a:gd name="connsiteY0" fmla="*/ 0 h 4425388"/>
              <a:gd name="connsiteX1" fmla="*/ 7647208 w 7647208"/>
              <a:gd name="connsiteY1" fmla="*/ 1649393 h 4425388"/>
              <a:gd name="connsiteX2" fmla="*/ 7252603 w 7647208"/>
              <a:gd name="connsiteY2" fmla="*/ 1649393 h 4425388"/>
              <a:gd name="connsiteX3" fmla="*/ 7252603 w 7647208"/>
              <a:gd name="connsiteY3" fmla="*/ 4425388 h 4425388"/>
              <a:gd name="connsiteX4" fmla="*/ 394604 w 7647208"/>
              <a:gd name="connsiteY4" fmla="*/ 4425388 h 4425388"/>
              <a:gd name="connsiteX5" fmla="*/ 394604 w 7647208"/>
              <a:gd name="connsiteY5" fmla="*/ 1649393 h 4425388"/>
              <a:gd name="connsiteX6" fmla="*/ 0 w 7647208"/>
              <a:gd name="connsiteY6" fmla="*/ 1649393 h 4425388"/>
              <a:gd name="connsiteX7" fmla="*/ 0 w 7647208"/>
              <a:gd name="connsiteY7" fmla="*/ 0 h 442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7208" h="4425388">
                <a:moveTo>
                  <a:pt x="7647208" y="0"/>
                </a:moveTo>
                <a:lnTo>
                  <a:pt x="7647208" y="1649393"/>
                </a:lnTo>
                <a:lnTo>
                  <a:pt x="7252603" y="1649393"/>
                </a:lnTo>
                <a:lnTo>
                  <a:pt x="7252603" y="4425388"/>
                </a:lnTo>
                <a:lnTo>
                  <a:pt x="394604" y="4425388"/>
                </a:lnTo>
                <a:lnTo>
                  <a:pt x="394604" y="1649393"/>
                </a:lnTo>
                <a:lnTo>
                  <a:pt x="0" y="1649393"/>
                </a:lnTo>
                <a:lnTo>
                  <a:pt x="0" y="0"/>
                </a:lnTo>
                <a:close/>
              </a:path>
            </a:pathLst>
          </a:custGeom>
        </p:spPr>
      </p:pic>
      <p:sp>
        <p:nvSpPr>
          <p:cNvPr id="9" name="Picture Placeholder 8">
            <a:extLst>
              <a:ext uri="{FF2B5EF4-FFF2-40B4-BE49-F238E27FC236}">
                <a16:creationId xmlns:a16="http://schemas.microsoft.com/office/drawing/2014/main" id="{FE738BC7-B428-AE45-0402-7B49BF218563}"/>
              </a:ext>
            </a:extLst>
          </p:cNvPr>
          <p:cNvSpPr>
            <a:spLocks noGrp="1"/>
          </p:cNvSpPr>
          <p:nvPr>
            <p:ph type="pic" sz="quarter" idx="13"/>
          </p:nvPr>
        </p:nvSpPr>
        <p:spPr>
          <a:xfrm>
            <a:off x="7766611" y="0"/>
            <a:ext cx="4445703" cy="6858000"/>
          </a:xfrm>
          <a:custGeom>
            <a:avLst/>
            <a:gdLst>
              <a:gd name="connsiteX0" fmla="*/ 2020057 w 4445703"/>
              <a:gd name="connsiteY0" fmla="*/ 0 h 6858000"/>
              <a:gd name="connsiteX1" fmla="*/ 4445703 w 4445703"/>
              <a:gd name="connsiteY1" fmla="*/ 0 h 6858000"/>
              <a:gd name="connsiteX2" fmla="*/ 4445703 w 4445703"/>
              <a:gd name="connsiteY2" fmla="*/ 6858000 h 6858000"/>
              <a:gd name="connsiteX3" fmla="*/ 2020058 w 4445703"/>
              <a:gd name="connsiteY3" fmla="*/ 6858000 h 6858000"/>
              <a:gd name="connsiteX4" fmla="*/ 1729246 w 4445703"/>
              <a:gd name="connsiteY4" fmla="*/ 6681327 h 6858000"/>
              <a:gd name="connsiteX5" fmla="*/ 0 w 4445703"/>
              <a:gd name="connsiteY5" fmla="*/ 3429000 h 6858000"/>
              <a:gd name="connsiteX6" fmla="*/ 1729246 w 4445703"/>
              <a:gd name="connsiteY6" fmla="*/ 176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5703" h="6858000">
                <a:moveTo>
                  <a:pt x="2020057" y="0"/>
                </a:moveTo>
                <a:lnTo>
                  <a:pt x="4445703" y="0"/>
                </a:lnTo>
                <a:lnTo>
                  <a:pt x="4445703" y="6858000"/>
                </a:lnTo>
                <a:lnTo>
                  <a:pt x="2020058" y="6858000"/>
                </a:lnTo>
                <a:lnTo>
                  <a:pt x="1729246" y="6681327"/>
                </a:lnTo>
                <a:cubicBezTo>
                  <a:pt x="685941" y="5976483"/>
                  <a:pt x="0" y="4782844"/>
                  <a:pt x="0" y="3429000"/>
                </a:cubicBezTo>
                <a:cubicBezTo>
                  <a:pt x="0" y="2075157"/>
                  <a:pt x="685941" y="881518"/>
                  <a:pt x="1729246" y="176673"/>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6" name="Title 5">
            <a:extLst>
              <a:ext uri="{FF2B5EF4-FFF2-40B4-BE49-F238E27FC236}">
                <a16:creationId xmlns:a16="http://schemas.microsoft.com/office/drawing/2014/main" id="{976B6D8C-68FE-8341-EFCA-D916B5F9710E}"/>
              </a:ext>
            </a:extLst>
          </p:cNvPr>
          <p:cNvSpPr>
            <a:spLocks noGrp="1"/>
          </p:cNvSpPr>
          <p:nvPr>
            <p:ph type="title" hasCustomPrompt="1"/>
          </p:nvPr>
        </p:nvSpPr>
        <p:spPr>
          <a:xfrm>
            <a:off x="515939" y="1519799"/>
            <a:ext cx="6521470" cy="2917722"/>
          </a:xfrm>
          <a:prstGeom prst="rect">
            <a:avLst/>
          </a:prstGeom>
        </p:spPr>
        <p:txBody>
          <a:bodyPr wrap="square" lIns="0" rIns="0" anchor="b">
            <a:spAutoFit/>
          </a:bodyPr>
          <a:lstStyle>
            <a:lvl1pP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2" name="Text Placeholder 5">
            <a:extLst>
              <a:ext uri="{FF2B5EF4-FFF2-40B4-BE49-F238E27FC236}">
                <a16:creationId xmlns:a16="http://schemas.microsoft.com/office/drawing/2014/main" id="{CA7A3037-54B7-5A6F-BAF7-44538A99940F}"/>
              </a:ext>
            </a:extLst>
          </p:cNvPr>
          <p:cNvSpPr>
            <a:spLocks noGrp="1"/>
          </p:cNvSpPr>
          <p:nvPr>
            <p:ph type="body" sz="quarter" idx="23" hasCustomPrompt="1"/>
          </p:nvPr>
        </p:nvSpPr>
        <p:spPr>
          <a:xfrm>
            <a:off x="515938" y="4610323"/>
            <a:ext cx="6521471" cy="338554"/>
          </a:xfrm>
          <a:prstGeom prst="rect">
            <a:avLst/>
          </a:prstGeom>
        </p:spPr>
        <p:txBody>
          <a:bodyPr wrap="square" lIns="0" rIns="0">
            <a:spAutoFit/>
          </a:bodyPr>
          <a:lstStyle>
            <a:lvl1pPr algn="l">
              <a:defRPr sz="1600" b="0" i="1"/>
            </a:lvl1pPr>
          </a:lstStyle>
          <a:p>
            <a:pPr lvl="0"/>
            <a:r>
              <a:rPr lang="nl-NL" noProof="0"/>
              <a:t>- </a:t>
            </a:r>
            <a:r>
              <a:rPr lang="nl-NL" noProof="0" err="1"/>
              <a:t>Lorem</a:t>
            </a:r>
            <a:r>
              <a:rPr lang="nl-NL" noProof="0"/>
              <a:t> </a:t>
            </a:r>
            <a:r>
              <a:rPr lang="nl-NL" noProof="0" err="1"/>
              <a:t>ipsum</a:t>
            </a:r>
            <a:endParaRPr lang="nl-NL" noProof="0"/>
          </a:p>
        </p:txBody>
      </p:sp>
      <p:sp>
        <p:nvSpPr>
          <p:cNvPr id="33" name="Date Placeholder 32">
            <a:extLst>
              <a:ext uri="{FF2B5EF4-FFF2-40B4-BE49-F238E27FC236}">
                <a16:creationId xmlns:a16="http://schemas.microsoft.com/office/drawing/2014/main" id="{E6189C85-14E7-C9FC-35C7-61C92902C801}"/>
              </a:ext>
            </a:extLst>
          </p:cNvPr>
          <p:cNvSpPr>
            <a:spLocks noGrp="1"/>
          </p:cNvSpPr>
          <p:nvPr>
            <p:ph type="dt" sz="half" idx="24"/>
          </p:nvPr>
        </p:nvSpPr>
        <p:spPr/>
        <p:txBody>
          <a:bodyPr/>
          <a:lstStyle/>
          <a:p>
            <a:fld id="{53925793-77C6-4810-BD15-8AC450367699}" type="datetime4">
              <a:rPr lang="en-US" smtClean="0"/>
              <a:t>November 13, 2025</a:t>
            </a:fld>
            <a:endParaRPr lang="en-BE"/>
          </a:p>
        </p:txBody>
      </p:sp>
      <p:sp>
        <p:nvSpPr>
          <p:cNvPr id="34" name="Footer Placeholder 33">
            <a:extLst>
              <a:ext uri="{FF2B5EF4-FFF2-40B4-BE49-F238E27FC236}">
                <a16:creationId xmlns:a16="http://schemas.microsoft.com/office/drawing/2014/main" id="{BE48AB95-66C0-371F-0413-597CD017F7E2}"/>
              </a:ext>
            </a:extLst>
          </p:cNvPr>
          <p:cNvSpPr>
            <a:spLocks noGrp="1"/>
          </p:cNvSpPr>
          <p:nvPr>
            <p:ph type="ftr" sz="quarter" idx="25"/>
          </p:nvPr>
        </p:nvSpPr>
        <p:spPr/>
        <p:txBody>
          <a:bodyPr/>
          <a:lstStyle/>
          <a:p>
            <a:r>
              <a:rPr lang="en-GB"/>
              <a:t>Voettekst</a:t>
            </a:r>
            <a:endParaRPr lang="en-BE"/>
          </a:p>
        </p:txBody>
      </p:sp>
      <p:sp>
        <p:nvSpPr>
          <p:cNvPr id="35" name="Slide Number Placeholder 34">
            <a:extLst>
              <a:ext uri="{FF2B5EF4-FFF2-40B4-BE49-F238E27FC236}">
                <a16:creationId xmlns:a16="http://schemas.microsoft.com/office/drawing/2014/main" id="{1811AE42-7B23-7402-64C7-8C2B4CDD0BA1}"/>
              </a:ext>
            </a:extLst>
          </p:cNvPr>
          <p:cNvSpPr>
            <a:spLocks noGrp="1"/>
          </p:cNvSpPr>
          <p:nvPr>
            <p:ph type="sldNum" sz="quarter" idx="26"/>
          </p:nvPr>
        </p:nvSpPr>
        <p:spPr/>
        <p:txBody>
          <a:bodyPr/>
          <a:lstStyle/>
          <a:p>
            <a:fld id="{8B70248A-FD0F-534C-919E-E8EB9B0FC062}" type="slidenum">
              <a:rPr lang="en-BE" smtClean="0"/>
              <a:pPr/>
              <a:t>‹#›</a:t>
            </a:fld>
            <a:endParaRPr lang="en-BE"/>
          </a:p>
        </p:txBody>
      </p:sp>
    </p:spTree>
    <p:extLst>
      <p:ext uri="{BB962C8B-B14F-4D97-AF65-F5344CB8AC3E}">
        <p14:creationId xmlns:p14="http://schemas.microsoft.com/office/powerpoint/2010/main" val="407737058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Eindslid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1856E72-A653-639F-F9E9-A775583AF76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12500"/>
          <a:stretch>
            <a:fillRect/>
          </a:stretch>
        </p:blipFill>
        <p:spPr>
          <a:xfrm rot="10800000">
            <a:off x="4457697" y="8628"/>
            <a:ext cx="7734303" cy="5575783"/>
          </a:xfrm>
          <a:custGeom>
            <a:avLst/>
            <a:gdLst>
              <a:gd name="connsiteX0" fmla="*/ 7734303 w 7734303"/>
              <a:gd name="connsiteY0" fmla="*/ 5575783 h 5575783"/>
              <a:gd name="connsiteX1" fmla="*/ 0 w 7734303"/>
              <a:gd name="connsiteY1" fmla="*/ 5575783 h 5575783"/>
              <a:gd name="connsiteX2" fmla="*/ 0 w 7734303"/>
              <a:gd name="connsiteY2" fmla="*/ 0 h 5575783"/>
              <a:gd name="connsiteX3" fmla="*/ 7734303 w 7734303"/>
              <a:gd name="connsiteY3" fmla="*/ 0 h 5575783"/>
            </a:gdLst>
            <a:ahLst/>
            <a:cxnLst>
              <a:cxn ang="0">
                <a:pos x="connsiteX0" y="connsiteY0"/>
              </a:cxn>
              <a:cxn ang="0">
                <a:pos x="connsiteX1" y="connsiteY1"/>
              </a:cxn>
              <a:cxn ang="0">
                <a:pos x="connsiteX2" y="connsiteY2"/>
              </a:cxn>
              <a:cxn ang="0">
                <a:pos x="connsiteX3" y="connsiteY3"/>
              </a:cxn>
            </a:cxnLst>
            <a:rect l="l" t="t" r="r" b="b"/>
            <a:pathLst>
              <a:path w="7734303" h="5575783">
                <a:moveTo>
                  <a:pt x="7734303" y="5575783"/>
                </a:moveTo>
                <a:lnTo>
                  <a:pt x="0" y="5575783"/>
                </a:lnTo>
                <a:lnTo>
                  <a:pt x="0" y="0"/>
                </a:lnTo>
                <a:lnTo>
                  <a:pt x="7734303" y="0"/>
                </a:lnTo>
                <a:close/>
              </a:path>
            </a:pathLst>
          </a:custGeom>
        </p:spPr>
      </p:pic>
      <p:sp>
        <p:nvSpPr>
          <p:cNvPr id="8" name="Picture Placeholder 13">
            <a:extLst>
              <a:ext uri="{FF2B5EF4-FFF2-40B4-BE49-F238E27FC236}">
                <a16:creationId xmlns:a16="http://schemas.microsoft.com/office/drawing/2014/main" id="{CC392A90-F02F-6724-7C36-F731DC3770DF}"/>
              </a:ext>
            </a:extLst>
          </p:cNvPr>
          <p:cNvSpPr>
            <a:spLocks noGrp="1"/>
          </p:cNvSpPr>
          <p:nvPr>
            <p:ph type="pic" sz="quarter" idx="15" hasCustomPrompt="1"/>
          </p:nvPr>
        </p:nvSpPr>
        <p:spPr>
          <a:xfrm>
            <a:off x="4457699" y="1085"/>
            <a:ext cx="7734301" cy="5572125"/>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7288C2A4-B0E2-3C19-29AE-FC770C9A1273}"/>
              </a:ext>
            </a:extLst>
          </p:cNvPr>
          <p:cNvSpPr>
            <a:spLocks noGrp="1"/>
          </p:cNvSpPr>
          <p:nvPr>
            <p:ph type="dt" sz="half" idx="16"/>
          </p:nvPr>
        </p:nvSpPr>
        <p:spPr/>
        <p:txBody>
          <a:bodyPr/>
          <a:lstStyle/>
          <a:p>
            <a:fld id="{857F79B9-6C1F-41BF-B456-17ECB860694D}" type="datetime4">
              <a:rPr lang="en-US" smtClean="0"/>
              <a:t>November 13, 2025</a:t>
            </a:fld>
            <a:endParaRPr lang="en-BE"/>
          </a:p>
        </p:txBody>
      </p:sp>
      <p:sp>
        <p:nvSpPr>
          <p:cNvPr id="13" name="Footer Placeholder 12">
            <a:extLst>
              <a:ext uri="{FF2B5EF4-FFF2-40B4-BE49-F238E27FC236}">
                <a16:creationId xmlns:a16="http://schemas.microsoft.com/office/drawing/2014/main" id="{5C97681C-148C-C73B-1BC7-050D5FA8427B}"/>
              </a:ext>
            </a:extLst>
          </p:cNvPr>
          <p:cNvSpPr>
            <a:spLocks noGrp="1"/>
          </p:cNvSpPr>
          <p:nvPr>
            <p:ph type="ftr" sz="quarter" idx="17"/>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4B7FF66-B68F-9F0D-D8D0-7E96B74C48FF}"/>
              </a:ext>
            </a:extLst>
          </p:cNvPr>
          <p:cNvSpPr>
            <a:spLocks noGrp="1"/>
          </p:cNvSpPr>
          <p:nvPr>
            <p:ph type="sldNum" sz="quarter" idx="18"/>
          </p:nvPr>
        </p:nvSpPr>
        <p:spPr/>
        <p:txBody>
          <a:bodyPr/>
          <a:lstStyle/>
          <a:p>
            <a:fld id="{8B70248A-FD0F-534C-919E-E8EB9B0FC062}" type="slidenum">
              <a:rPr lang="en-BE" smtClean="0"/>
              <a:pPr/>
              <a:t>‹#›</a:t>
            </a:fld>
            <a:endParaRPr lang="en-BE"/>
          </a:p>
        </p:txBody>
      </p:sp>
      <p:sp>
        <p:nvSpPr>
          <p:cNvPr id="3" name="Title 20">
            <a:extLst>
              <a:ext uri="{FF2B5EF4-FFF2-40B4-BE49-F238E27FC236}">
                <a16:creationId xmlns:a16="http://schemas.microsoft.com/office/drawing/2014/main" id="{C834E2FE-4C3D-25AA-CB65-0123D31BD474}"/>
              </a:ext>
            </a:extLst>
          </p:cNvPr>
          <p:cNvSpPr>
            <a:spLocks noGrp="1"/>
          </p:cNvSpPr>
          <p:nvPr>
            <p:ph type="title" hasCustomPrompt="1"/>
          </p:nvPr>
        </p:nvSpPr>
        <p:spPr>
          <a:xfrm>
            <a:off x="515938" y="3429000"/>
            <a:ext cx="4190533" cy="798680"/>
          </a:xfrm>
        </p:spPr>
        <p:txBody>
          <a:bodyPr wrap="square" lIns="0" rIns="0" anchor="b">
            <a:spAutoFit/>
          </a:bodyPr>
          <a:lstStyle>
            <a:lvl1pPr>
              <a:defRPr sz="5400" b="1">
                <a:solidFill>
                  <a:schemeClr val="bg2"/>
                </a:solidFill>
              </a:defRPr>
            </a:lvl1pPr>
          </a:lstStyle>
          <a:p>
            <a:r>
              <a:rPr lang="en-GB"/>
              <a:t>Thank you!</a:t>
            </a:r>
            <a:endParaRPr lang="en-BE"/>
          </a:p>
        </p:txBody>
      </p:sp>
      <p:sp>
        <p:nvSpPr>
          <p:cNvPr id="7" name="Text Placeholder 3">
            <a:extLst>
              <a:ext uri="{FF2B5EF4-FFF2-40B4-BE49-F238E27FC236}">
                <a16:creationId xmlns:a16="http://schemas.microsoft.com/office/drawing/2014/main" id="{91A0C0AD-600C-C3B6-0636-564675A7AF78}"/>
              </a:ext>
            </a:extLst>
          </p:cNvPr>
          <p:cNvSpPr>
            <a:spLocks noGrp="1"/>
          </p:cNvSpPr>
          <p:nvPr>
            <p:ph type="body" sz="quarter" idx="11" hasCustomPrompt="1"/>
          </p:nvPr>
        </p:nvSpPr>
        <p:spPr>
          <a:xfrm>
            <a:off x="515938" y="4449360"/>
            <a:ext cx="4198872" cy="249299"/>
          </a:xfrm>
          <a:prstGeom prst="rect">
            <a:avLst/>
          </a:prstGeom>
        </p:spPr>
        <p:txBody>
          <a:bodyPr wrap="square" lIns="0" tIns="0" rIns="0" bIns="0" anchor="t">
            <a:spAutoFit/>
          </a:bodyPr>
          <a:lstStyle>
            <a:lvl1pPr marL="0" indent="0">
              <a:lnSpc>
                <a:spcPct val="120000"/>
              </a:lnSpc>
              <a:buFont typeface="Arial" panose="020B0604020202020204" pitchFamily="34" charset="0"/>
              <a:buNone/>
              <a:defRPr sz="1800" b="0" i="0">
                <a:solidFill>
                  <a:schemeClr val="bg1"/>
                </a:solidFill>
                <a:latin typeface="Century Gothic" panose="020B0502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Contact</a:t>
            </a:r>
          </a:p>
        </p:txBody>
      </p:sp>
      <p:grpSp>
        <p:nvGrpSpPr>
          <p:cNvPr id="4" name="Graphic 10">
            <a:extLst>
              <a:ext uri="{FF2B5EF4-FFF2-40B4-BE49-F238E27FC236}">
                <a16:creationId xmlns:a16="http://schemas.microsoft.com/office/drawing/2014/main" id="{2D650DD3-F273-54B8-C9A7-86C7953C086A}"/>
              </a:ext>
            </a:extLst>
          </p:cNvPr>
          <p:cNvGrpSpPr/>
          <p:nvPr userDrawn="1"/>
        </p:nvGrpSpPr>
        <p:grpSpPr>
          <a:xfrm>
            <a:off x="515936" y="512763"/>
            <a:ext cx="2144749" cy="508682"/>
            <a:chOff x="419100" y="2082800"/>
            <a:chExt cx="7770288" cy="1842923"/>
          </a:xfrm>
          <a:solidFill>
            <a:schemeClr val="bg2"/>
          </a:solidFill>
        </p:grpSpPr>
        <p:sp>
          <p:nvSpPr>
            <p:cNvPr id="5" name="Freeform 4">
              <a:extLst>
                <a:ext uri="{FF2B5EF4-FFF2-40B4-BE49-F238E27FC236}">
                  <a16:creationId xmlns:a16="http://schemas.microsoft.com/office/drawing/2014/main" id="{B2FE4E17-9DD0-5842-FDCE-187F8E745051}"/>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9" name="Freeform 8">
              <a:extLst>
                <a:ext uri="{FF2B5EF4-FFF2-40B4-BE49-F238E27FC236}">
                  <a16:creationId xmlns:a16="http://schemas.microsoft.com/office/drawing/2014/main" id="{53B4ACDB-0562-A531-BD0F-69A5D332EF5C}"/>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0" name="Freeform 9">
              <a:extLst>
                <a:ext uri="{FF2B5EF4-FFF2-40B4-BE49-F238E27FC236}">
                  <a16:creationId xmlns:a16="http://schemas.microsoft.com/office/drawing/2014/main" id="{3DEEAC99-079F-B185-6068-5CF626F22FA8}"/>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459442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oudstafel 2">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E48BC169-BE0A-CD52-B729-7A8321F2E6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r="5754"/>
          <a:stretch>
            <a:fillRect/>
          </a:stretch>
        </p:blipFill>
        <p:spPr>
          <a:xfrm rot="10800000">
            <a:off x="-1" y="3348810"/>
            <a:ext cx="4694740" cy="3135330"/>
          </a:xfrm>
          <a:custGeom>
            <a:avLst/>
            <a:gdLst>
              <a:gd name="connsiteX0" fmla="*/ 4694740 w 4694740"/>
              <a:gd name="connsiteY0" fmla="*/ 3135330 h 3135330"/>
              <a:gd name="connsiteX1" fmla="*/ 0 w 4694740"/>
              <a:gd name="connsiteY1" fmla="*/ 3135330 h 3135330"/>
              <a:gd name="connsiteX2" fmla="*/ 0 w 4694740"/>
              <a:gd name="connsiteY2" fmla="*/ 0 h 3135330"/>
              <a:gd name="connsiteX3" fmla="*/ 4694740 w 4694740"/>
              <a:gd name="connsiteY3" fmla="*/ 0 h 3135330"/>
            </a:gdLst>
            <a:ahLst/>
            <a:cxnLst>
              <a:cxn ang="0">
                <a:pos x="connsiteX0" y="connsiteY0"/>
              </a:cxn>
              <a:cxn ang="0">
                <a:pos x="connsiteX1" y="connsiteY1"/>
              </a:cxn>
              <a:cxn ang="0">
                <a:pos x="connsiteX2" y="connsiteY2"/>
              </a:cxn>
              <a:cxn ang="0">
                <a:pos x="connsiteX3" y="connsiteY3"/>
              </a:cxn>
            </a:cxnLst>
            <a:rect l="l" t="t" r="r" b="b"/>
            <a:pathLst>
              <a:path w="4694740" h="3135330">
                <a:moveTo>
                  <a:pt x="4694740" y="3135330"/>
                </a:moveTo>
                <a:lnTo>
                  <a:pt x="0" y="3135330"/>
                </a:lnTo>
                <a:lnTo>
                  <a:pt x="0" y="0"/>
                </a:lnTo>
                <a:lnTo>
                  <a:pt x="4694740" y="0"/>
                </a:lnTo>
                <a:close/>
              </a:path>
            </a:pathLst>
          </a:custGeom>
        </p:spPr>
      </p:pic>
      <p:sp>
        <p:nvSpPr>
          <p:cNvPr id="17" name="Picture Placeholder 16">
            <a:extLst>
              <a:ext uri="{FF2B5EF4-FFF2-40B4-BE49-F238E27FC236}">
                <a16:creationId xmlns:a16="http://schemas.microsoft.com/office/drawing/2014/main" id="{C386D47D-9BD0-FBED-100B-F2F2BC4967D7}"/>
              </a:ext>
            </a:extLst>
          </p:cNvPr>
          <p:cNvSpPr>
            <a:spLocks noGrp="1"/>
          </p:cNvSpPr>
          <p:nvPr>
            <p:ph type="pic" sz="quarter" idx="24" hasCustomPrompt="1"/>
          </p:nvPr>
        </p:nvSpPr>
        <p:spPr>
          <a:xfrm>
            <a:off x="0" y="3326401"/>
            <a:ext cx="4708560" cy="3142274"/>
          </a:xfrm>
          <a:custGeom>
            <a:avLst/>
            <a:gdLst>
              <a:gd name="connsiteX0" fmla="*/ 0 w 4708560"/>
              <a:gd name="connsiteY0" fmla="*/ 0 h 3142274"/>
              <a:gd name="connsiteX1" fmla="*/ 4621478 w 4708560"/>
              <a:gd name="connsiteY1" fmla="*/ 0 h 3142274"/>
              <a:gd name="connsiteX2" fmla="*/ 4657818 w 4708560"/>
              <a:gd name="connsiteY2" fmla="*/ 141330 h 3142274"/>
              <a:gd name="connsiteX3" fmla="*/ 4708560 w 4708560"/>
              <a:gd name="connsiteY3" fmla="*/ 644682 h 3142274"/>
              <a:gd name="connsiteX4" fmla="*/ 2210967 w 4708560"/>
              <a:gd name="connsiteY4" fmla="*/ 3142274 h 3142274"/>
              <a:gd name="connsiteX5" fmla="*/ 14820 w 4708560"/>
              <a:gd name="connsiteY5" fmla="*/ 1835183 h 3142274"/>
              <a:gd name="connsiteX6" fmla="*/ 0 w 4708560"/>
              <a:gd name="connsiteY6" fmla="*/ 1804418 h 314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8560" h="3142274">
                <a:moveTo>
                  <a:pt x="0" y="0"/>
                </a:moveTo>
                <a:lnTo>
                  <a:pt x="4621478" y="0"/>
                </a:lnTo>
                <a:lnTo>
                  <a:pt x="4657818" y="141330"/>
                </a:lnTo>
                <a:cubicBezTo>
                  <a:pt x="4691088" y="303917"/>
                  <a:pt x="4708560" y="472259"/>
                  <a:pt x="4708560" y="644682"/>
                </a:cubicBezTo>
                <a:cubicBezTo>
                  <a:pt x="4708560" y="2024064"/>
                  <a:pt x="3590350" y="3142274"/>
                  <a:pt x="2210967" y="3142274"/>
                </a:cubicBezTo>
                <a:cubicBezTo>
                  <a:pt x="1262642" y="3142274"/>
                  <a:pt x="437761" y="2613745"/>
                  <a:pt x="14820" y="1835183"/>
                </a:cubicBezTo>
                <a:lnTo>
                  <a:pt x="0" y="1804418"/>
                </a:ln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9" name="Date Placeholder 8">
            <a:extLst>
              <a:ext uri="{FF2B5EF4-FFF2-40B4-BE49-F238E27FC236}">
                <a16:creationId xmlns:a16="http://schemas.microsoft.com/office/drawing/2014/main" id="{4E43CB1D-E6B5-D611-F75F-206B1D05B4DC}"/>
              </a:ext>
            </a:extLst>
          </p:cNvPr>
          <p:cNvSpPr>
            <a:spLocks noGrp="1"/>
          </p:cNvSpPr>
          <p:nvPr>
            <p:ph type="dt" sz="half" idx="29"/>
          </p:nvPr>
        </p:nvSpPr>
        <p:spPr/>
        <p:txBody>
          <a:bodyPr/>
          <a:lstStyle/>
          <a:p>
            <a:fld id="{B2F6AC21-BFC3-4525-8B41-8B5913F62ABC}" type="datetime4">
              <a:rPr lang="en-US" smtClean="0"/>
              <a:t>November 13, 2025</a:t>
            </a:fld>
            <a:endParaRPr lang="en-BE"/>
          </a:p>
        </p:txBody>
      </p:sp>
      <p:sp>
        <p:nvSpPr>
          <p:cNvPr id="11" name="Footer Placeholder 10">
            <a:extLst>
              <a:ext uri="{FF2B5EF4-FFF2-40B4-BE49-F238E27FC236}">
                <a16:creationId xmlns:a16="http://schemas.microsoft.com/office/drawing/2014/main" id="{446A547A-2B78-37DB-74F0-EE0495887A4D}"/>
              </a:ext>
            </a:extLst>
          </p:cNvPr>
          <p:cNvSpPr>
            <a:spLocks noGrp="1"/>
          </p:cNvSpPr>
          <p:nvPr>
            <p:ph type="ftr" sz="quarter" idx="30"/>
          </p:nvPr>
        </p:nvSpPr>
        <p:spPr/>
        <p:txBody>
          <a:bodyPr/>
          <a:lstStyle/>
          <a:p>
            <a:r>
              <a:rPr lang="en-GB"/>
              <a:t>Voettekst</a:t>
            </a:r>
            <a:endParaRPr lang="en-BE"/>
          </a:p>
        </p:txBody>
      </p:sp>
      <p:sp>
        <p:nvSpPr>
          <p:cNvPr id="12" name="Slide Number Placeholder 11">
            <a:extLst>
              <a:ext uri="{FF2B5EF4-FFF2-40B4-BE49-F238E27FC236}">
                <a16:creationId xmlns:a16="http://schemas.microsoft.com/office/drawing/2014/main" id="{7E38182D-5335-28BB-0BA8-DC73BAA3A6FA}"/>
              </a:ext>
            </a:extLst>
          </p:cNvPr>
          <p:cNvSpPr>
            <a:spLocks noGrp="1"/>
          </p:cNvSpPr>
          <p:nvPr>
            <p:ph type="sldNum" sz="quarter" idx="31"/>
          </p:nvPr>
        </p:nvSpPr>
        <p:spPr/>
        <p:txBody>
          <a:bodyPr/>
          <a:lstStyle/>
          <a:p>
            <a:fld id="{8B70248A-FD0F-534C-919E-E8EB9B0FC062}" type="slidenum">
              <a:rPr lang="en-BE" smtClean="0"/>
              <a:pPr/>
              <a:t>‹#›</a:t>
            </a:fld>
            <a:endParaRPr lang="en-BE"/>
          </a:p>
        </p:txBody>
      </p:sp>
      <p:pic>
        <p:nvPicPr>
          <p:cNvPr id="8" name="Graphic 7">
            <a:extLst>
              <a:ext uri="{FF2B5EF4-FFF2-40B4-BE49-F238E27FC236}">
                <a16:creationId xmlns:a16="http://schemas.microsoft.com/office/drawing/2014/main" id="{01A2FF52-2606-D47E-1C09-77E2018FAD2D}"/>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r="5738"/>
          <a:stretch>
            <a:fillRect/>
          </a:stretch>
        </p:blipFill>
        <p:spPr>
          <a:xfrm rot="10800000">
            <a:off x="0" y="0"/>
            <a:ext cx="4708559" cy="3150972"/>
          </a:xfrm>
          <a:custGeom>
            <a:avLst/>
            <a:gdLst>
              <a:gd name="connsiteX0" fmla="*/ 4708559 w 4708559"/>
              <a:gd name="connsiteY0" fmla="*/ 3150972 h 3150972"/>
              <a:gd name="connsiteX1" fmla="*/ 0 w 4708559"/>
              <a:gd name="connsiteY1" fmla="*/ 3150972 h 3150972"/>
              <a:gd name="connsiteX2" fmla="*/ 0 w 4708559"/>
              <a:gd name="connsiteY2" fmla="*/ 0 h 3150972"/>
              <a:gd name="connsiteX3" fmla="*/ 4708559 w 4708559"/>
              <a:gd name="connsiteY3" fmla="*/ 0 h 3150972"/>
            </a:gdLst>
            <a:ahLst/>
            <a:cxnLst>
              <a:cxn ang="0">
                <a:pos x="connsiteX0" y="connsiteY0"/>
              </a:cxn>
              <a:cxn ang="0">
                <a:pos x="connsiteX1" y="connsiteY1"/>
              </a:cxn>
              <a:cxn ang="0">
                <a:pos x="connsiteX2" y="connsiteY2"/>
              </a:cxn>
              <a:cxn ang="0">
                <a:pos x="connsiteX3" y="connsiteY3"/>
              </a:cxn>
            </a:cxnLst>
            <a:rect l="l" t="t" r="r" b="b"/>
            <a:pathLst>
              <a:path w="4708559" h="3150972">
                <a:moveTo>
                  <a:pt x="4708559" y="3150972"/>
                </a:moveTo>
                <a:lnTo>
                  <a:pt x="0" y="3150972"/>
                </a:lnTo>
                <a:lnTo>
                  <a:pt x="0" y="0"/>
                </a:lnTo>
                <a:lnTo>
                  <a:pt x="4708559" y="0"/>
                </a:lnTo>
                <a:close/>
              </a:path>
            </a:pathLst>
          </a:custGeom>
        </p:spPr>
      </p:pic>
      <p:sp>
        <p:nvSpPr>
          <p:cNvPr id="18" name="Title 6">
            <a:extLst>
              <a:ext uri="{FF2B5EF4-FFF2-40B4-BE49-F238E27FC236}">
                <a16:creationId xmlns:a16="http://schemas.microsoft.com/office/drawing/2014/main" id="{2CC2B56C-04C9-0097-B992-D4AAEE6D7B37}"/>
              </a:ext>
            </a:extLst>
          </p:cNvPr>
          <p:cNvSpPr>
            <a:spLocks noGrp="1"/>
          </p:cNvSpPr>
          <p:nvPr>
            <p:ph type="title" hasCustomPrompt="1"/>
          </p:nvPr>
        </p:nvSpPr>
        <p:spPr>
          <a:xfrm>
            <a:off x="-1" y="814001"/>
            <a:ext cx="4450081" cy="1116012"/>
          </a:xfrm>
        </p:spPr>
        <p:txBody>
          <a:bodyPr wrap="none"/>
          <a:lstStyle>
            <a:lvl1pPr algn="ctr">
              <a:defRPr b="1">
                <a:solidFill>
                  <a:schemeClr val="bg1"/>
                </a:solidFill>
              </a:defRPr>
            </a:lvl1pPr>
          </a:lstStyle>
          <a:p>
            <a:r>
              <a:rPr lang="nl-BE"/>
              <a:t>Inhoud</a:t>
            </a:r>
            <a:endParaRPr lang="en-BE"/>
          </a:p>
        </p:txBody>
      </p:sp>
      <p:sp>
        <p:nvSpPr>
          <p:cNvPr id="2" name="Text Placeholder 9">
            <a:extLst>
              <a:ext uri="{FF2B5EF4-FFF2-40B4-BE49-F238E27FC236}">
                <a16:creationId xmlns:a16="http://schemas.microsoft.com/office/drawing/2014/main" id="{DE6BCAC9-8293-1EC8-1C6A-1B363C2F2B21}"/>
              </a:ext>
            </a:extLst>
          </p:cNvPr>
          <p:cNvSpPr>
            <a:spLocks noGrp="1"/>
          </p:cNvSpPr>
          <p:nvPr>
            <p:ph type="body" sz="quarter" idx="32" hasCustomPrompt="1"/>
          </p:nvPr>
        </p:nvSpPr>
        <p:spPr>
          <a:xfrm>
            <a:off x="5224463" y="1628775"/>
            <a:ext cx="6451600"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970114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oudstafel 3">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91063B6-E4BA-5CD4-29E1-3AA1B5D63796}"/>
              </a:ext>
            </a:extLst>
          </p:cNvPr>
          <p:cNvGrpSpPr/>
          <p:nvPr userDrawn="1"/>
        </p:nvGrpSpPr>
        <p:grpSpPr>
          <a:xfrm>
            <a:off x="6969945" y="625641"/>
            <a:ext cx="4491488" cy="5606717"/>
            <a:chOff x="6663337" y="0"/>
            <a:chExt cx="5010150" cy="6254161"/>
          </a:xfrm>
          <a:solidFill>
            <a:srgbClr val="E8EBEE"/>
          </a:solidFill>
        </p:grpSpPr>
        <p:pic>
          <p:nvPicPr>
            <p:cNvPr id="15" name="Graphic 14">
              <a:extLst>
                <a:ext uri="{FF2B5EF4-FFF2-40B4-BE49-F238E27FC236}">
                  <a16:creationId xmlns:a16="http://schemas.microsoft.com/office/drawing/2014/main" id="{AD1644A2-6606-40CB-7F1B-E76D588DA82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63338" y="2113005"/>
              <a:ext cx="5010148" cy="1907584"/>
            </a:xfrm>
            <a:prstGeom prst="rect">
              <a:avLst/>
            </a:prstGeom>
          </p:spPr>
        </p:pic>
        <p:pic>
          <p:nvPicPr>
            <p:cNvPr id="16" name="Graphic 15">
              <a:extLst>
                <a:ext uri="{FF2B5EF4-FFF2-40B4-BE49-F238E27FC236}">
                  <a16:creationId xmlns:a16="http://schemas.microsoft.com/office/drawing/2014/main" id="{F1C2669B-5EAB-3BD5-6A25-2E074B17370A}"/>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6663338" y="0"/>
              <a:ext cx="5010148" cy="1907584"/>
            </a:xfrm>
            <a:prstGeom prst="rect">
              <a:avLst/>
            </a:prstGeom>
          </p:spPr>
        </p:pic>
        <p:pic>
          <p:nvPicPr>
            <p:cNvPr id="17" name="Graphic 16">
              <a:extLst>
                <a:ext uri="{FF2B5EF4-FFF2-40B4-BE49-F238E27FC236}">
                  <a16:creationId xmlns:a16="http://schemas.microsoft.com/office/drawing/2014/main" id="{B60B2BAA-FF76-016A-AE82-B1E108A1239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663337" y="4346577"/>
              <a:ext cx="5010150" cy="1907584"/>
            </a:xfrm>
            <a:prstGeom prst="rect">
              <a:avLst/>
            </a:prstGeom>
          </p:spPr>
        </p:pic>
      </p:grpSp>
      <p:sp>
        <p:nvSpPr>
          <p:cNvPr id="2" name="Title 1">
            <a:extLst>
              <a:ext uri="{FF2B5EF4-FFF2-40B4-BE49-F238E27FC236}">
                <a16:creationId xmlns:a16="http://schemas.microsoft.com/office/drawing/2014/main" id="{C25D2273-F78E-9DB3-2A6F-BDDBC50814BE}"/>
              </a:ext>
            </a:extLst>
          </p:cNvPr>
          <p:cNvSpPr>
            <a:spLocks noGrp="1"/>
          </p:cNvSpPr>
          <p:nvPr>
            <p:ph type="title" hasCustomPrompt="1"/>
          </p:nvPr>
        </p:nvSpPr>
        <p:spPr/>
        <p:txBody>
          <a:bodyPr/>
          <a:lstStyle>
            <a:lvl1pPr>
              <a:defRPr/>
            </a:lvl1pPr>
          </a:lstStyle>
          <a:p>
            <a:r>
              <a:rPr lang="nl-BE"/>
              <a:t>Inhoud</a:t>
            </a:r>
            <a:endParaRPr lang="en-BE"/>
          </a:p>
        </p:txBody>
      </p:sp>
      <p:sp>
        <p:nvSpPr>
          <p:cNvPr id="5" name="Date Placeholder 4">
            <a:extLst>
              <a:ext uri="{FF2B5EF4-FFF2-40B4-BE49-F238E27FC236}">
                <a16:creationId xmlns:a16="http://schemas.microsoft.com/office/drawing/2014/main" id="{20ACE6B1-CB1E-FD86-3DF8-A5E3CF56BEC4}"/>
              </a:ext>
            </a:extLst>
          </p:cNvPr>
          <p:cNvSpPr>
            <a:spLocks noGrp="1"/>
          </p:cNvSpPr>
          <p:nvPr>
            <p:ph type="dt" sz="half" idx="23"/>
          </p:nvPr>
        </p:nvSpPr>
        <p:spPr/>
        <p:txBody>
          <a:bodyPr/>
          <a:lstStyle/>
          <a:p>
            <a:fld id="{C6D865C2-7BB3-49EE-851A-EE1F81E0825E}" type="datetime4">
              <a:rPr lang="en-US" smtClean="0"/>
              <a:t>November 13, 2025</a:t>
            </a:fld>
            <a:endParaRPr lang="en-BE"/>
          </a:p>
        </p:txBody>
      </p:sp>
      <p:sp>
        <p:nvSpPr>
          <p:cNvPr id="7" name="Footer Placeholder 6">
            <a:extLst>
              <a:ext uri="{FF2B5EF4-FFF2-40B4-BE49-F238E27FC236}">
                <a16:creationId xmlns:a16="http://schemas.microsoft.com/office/drawing/2014/main" id="{E06E0A32-6236-FD89-54F3-32DAF68AAF66}"/>
              </a:ext>
            </a:extLst>
          </p:cNvPr>
          <p:cNvSpPr>
            <a:spLocks noGrp="1"/>
          </p:cNvSpPr>
          <p:nvPr>
            <p:ph type="ftr" sz="quarter" idx="24"/>
          </p:nvPr>
        </p:nvSpPr>
        <p:spPr/>
        <p:txBody>
          <a:bodyPr/>
          <a:lstStyle/>
          <a:p>
            <a:r>
              <a:rPr lang="en-GB" err="1"/>
              <a:t>Voettekst</a:t>
            </a:r>
            <a:endParaRPr lang="en-BE"/>
          </a:p>
        </p:txBody>
      </p:sp>
      <p:sp>
        <p:nvSpPr>
          <p:cNvPr id="8" name="Slide Number Placeholder 7">
            <a:extLst>
              <a:ext uri="{FF2B5EF4-FFF2-40B4-BE49-F238E27FC236}">
                <a16:creationId xmlns:a16="http://schemas.microsoft.com/office/drawing/2014/main" id="{165FE8F9-875D-C106-3FC1-50AED466CC36}"/>
              </a:ext>
            </a:extLst>
          </p:cNvPr>
          <p:cNvSpPr>
            <a:spLocks noGrp="1"/>
          </p:cNvSpPr>
          <p:nvPr>
            <p:ph type="sldNum" sz="quarter" idx="25"/>
          </p:nvPr>
        </p:nvSpPr>
        <p:spPr/>
        <p:txBody>
          <a:bodyPr/>
          <a:lstStyle/>
          <a:p>
            <a:fld id="{8B70248A-FD0F-534C-919E-E8EB9B0FC062}" type="slidenum">
              <a:rPr lang="en-BE" smtClean="0"/>
              <a:pPr/>
              <a:t>‹#›</a:t>
            </a:fld>
            <a:endParaRPr lang="en-BE"/>
          </a:p>
        </p:txBody>
      </p:sp>
      <p:sp>
        <p:nvSpPr>
          <p:cNvPr id="3" name="Text Placeholder 9">
            <a:extLst>
              <a:ext uri="{FF2B5EF4-FFF2-40B4-BE49-F238E27FC236}">
                <a16:creationId xmlns:a16="http://schemas.microsoft.com/office/drawing/2014/main" id="{A0A78055-FE2C-B041-C51B-52FDF9A6F16D}"/>
              </a:ext>
            </a:extLst>
          </p:cNvPr>
          <p:cNvSpPr>
            <a:spLocks noGrp="1"/>
          </p:cNvSpPr>
          <p:nvPr>
            <p:ph type="body" sz="quarter" idx="31" hasCustomPrompt="1"/>
          </p:nvPr>
        </p:nvSpPr>
        <p:spPr>
          <a:xfrm>
            <a:off x="515936" y="1628775"/>
            <a:ext cx="11160127"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2720080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oofdstukslide 1">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32AF3EB5-ACD0-6B09-1FF2-DEA60249A70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5400000">
            <a:off x="4238293" y="2126818"/>
            <a:ext cx="6903349" cy="2609803"/>
          </a:xfrm>
          <a:prstGeom prst="rect">
            <a:avLst/>
          </a:prstGeom>
        </p:spPr>
      </p:pic>
      <p:pic>
        <p:nvPicPr>
          <p:cNvPr id="10" name="Graphic 9">
            <a:extLst>
              <a:ext uri="{FF2B5EF4-FFF2-40B4-BE49-F238E27FC236}">
                <a16:creationId xmlns:a16="http://schemas.microsoft.com/office/drawing/2014/main" id="{7E949FA5-2A21-A3D7-3120-30E1A0CBA1BA}"/>
              </a:ext>
            </a:extLst>
          </p:cNvPr>
          <p:cNvPicPr>
            <a:picLocks noChangeAspect="1"/>
          </p:cNvPicPr>
          <p:nvPr userDrawn="1"/>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5189" r="5189"/>
          <a:stretch/>
        </p:blipFill>
        <p:spPr>
          <a:xfrm rot="5400000">
            <a:off x="7316570" y="1982572"/>
            <a:ext cx="6858002" cy="2892857"/>
          </a:xfrm>
          <a:prstGeom prst="rect">
            <a:avLst/>
          </a:prstGeom>
        </p:spPr>
      </p:pic>
      <p:sp>
        <p:nvSpPr>
          <p:cNvPr id="2" name="Text Placeholder 3">
            <a:extLst>
              <a:ext uri="{FF2B5EF4-FFF2-40B4-BE49-F238E27FC236}">
                <a16:creationId xmlns:a16="http://schemas.microsoft.com/office/drawing/2014/main" id="{EA593D01-B366-1C7A-016D-3A952A425B09}"/>
              </a:ext>
            </a:extLst>
          </p:cNvPr>
          <p:cNvSpPr>
            <a:spLocks noGrp="1"/>
          </p:cNvSpPr>
          <p:nvPr>
            <p:ph type="body" sz="quarter" idx="10" hasCustomPrompt="1"/>
          </p:nvPr>
        </p:nvSpPr>
        <p:spPr>
          <a:xfrm>
            <a:off x="515935" y="2688720"/>
            <a:ext cx="8207651"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tx2"/>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6" name="Title 5">
            <a:extLst>
              <a:ext uri="{FF2B5EF4-FFF2-40B4-BE49-F238E27FC236}">
                <a16:creationId xmlns:a16="http://schemas.microsoft.com/office/drawing/2014/main" id="{89B727AB-7970-6A95-AC91-00F2644113B6}"/>
              </a:ext>
            </a:extLst>
          </p:cNvPr>
          <p:cNvSpPr>
            <a:spLocks noGrp="1"/>
          </p:cNvSpPr>
          <p:nvPr>
            <p:ph type="title" hasCustomPrompt="1"/>
          </p:nvPr>
        </p:nvSpPr>
        <p:spPr>
          <a:xfrm>
            <a:off x="515935" y="3213273"/>
            <a:ext cx="8207651" cy="1588127"/>
          </a:xfrm>
          <a:prstGeom prst="rect">
            <a:avLst/>
          </a:prstGeom>
        </p:spPr>
        <p:txBody>
          <a:bodyPr lIns="0" rIns="0" anchor="t">
            <a:normAutofit/>
          </a:bodyPr>
          <a:lstStyle>
            <a:lvl1pPr>
              <a:defRPr sz="5400" b="0">
                <a:solidFill>
                  <a:schemeClr val="bg2"/>
                </a:solidFill>
              </a:defRPr>
            </a:lvl1pPr>
          </a:lstStyle>
          <a:p>
            <a:r>
              <a:rPr lang="en-GB" err="1"/>
              <a:t>Hoofdstuk</a:t>
            </a:r>
            <a:r>
              <a:rPr lang="en-GB"/>
              <a:t> - </a:t>
            </a:r>
            <a:r>
              <a:rPr lang="en-GB" err="1"/>
              <a:t>Titel</a:t>
            </a:r>
            <a:endParaRPr lang="en-BE"/>
          </a:p>
        </p:txBody>
      </p:sp>
      <p:sp>
        <p:nvSpPr>
          <p:cNvPr id="5" name="Date Placeholder 4">
            <a:extLst>
              <a:ext uri="{FF2B5EF4-FFF2-40B4-BE49-F238E27FC236}">
                <a16:creationId xmlns:a16="http://schemas.microsoft.com/office/drawing/2014/main" id="{D9667B28-01D9-052E-0F45-E9F56DE694F7}"/>
              </a:ext>
            </a:extLst>
          </p:cNvPr>
          <p:cNvSpPr>
            <a:spLocks noGrp="1"/>
          </p:cNvSpPr>
          <p:nvPr>
            <p:ph type="dt" sz="half" idx="11"/>
          </p:nvPr>
        </p:nvSpPr>
        <p:spPr/>
        <p:txBody>
          <a:bodyPr/>
          <a:lstStyle/>
          <a:p>
            <a:fld id="{5DE3B9E7-321A-4E6C-8E9F-AD1E1D839DFB}" type="datetime4">
              <a:rPr lang="en-US" smtClean="0"/>
              <a:t>November 13, 2025</a:t>
            </a:fld>
            <a:endParaRPr lang="en-BE"/>
          </a:p>
        </p:txBody>
      </p:sp>
      <p:sp>
        <p:nvSpPr>
          <p:cNvPr id="7" name="Footer Placeholder 6">
            <a:extLst>
              <a:ext uri="{FF2B5EF4-FFF2-40B4-BE49-F238E27FC236}">
                <a16:creationId xmlns:a16="http://schemas.microsoft.com/office/drawing/2014/main" id="{06ADB8DE-B83F-3940-C769-50FA6A434189}"/>
              </a:ext>
            </a:extLst>
          </p:cNvPr>
          <p:cNvSpPr>
            <a:spLocks noGrp="1"/>
          </p:cNvSpPr>
          <p:nvPr>
            <p:ph type="ftr" sz="quarter" idx="12"/>
          </p:nvPr>
        </p:nvSpPr>
        <p:spPr/>
        <p:txBody>
          <a:bodyPr/>
          <a:lstStyle/>
          <a:p>
            <a:r>
              <a:rPr lang="en-GB"/>
              <a:t>Voettekst</a:t>
            </a:r>
            <a:endParaRPr lang="en-BE"/>
          </a:p>
        </p:txBody>
      </p:sp>
      <p:sp>
        <p:nvSpPr>
          <p:cNvPr id="12" name="Slide Number Placeholder 11">
            <a:extLst>
              <a:ext uri="{FF2B5EF4-FFF2-40B4-BE49-F238E27FC236}">
                <a16:creationId xmlns:a16="http://schemas.microsoft.com/office/drawing/2014/main" id="{9534C880-3969-6D43-09CD-61FF8BCD1A0A}"/>
              </a:ext>
            </a:extLst>
          </p:cNvPr>
          <p:cNvSpPr>
            <a:spLocks noGrp="1"/>
          </p:cNvSpPr>
          <p:nvPr>
            <p:ph type="sldNum" sz="quarter" idx="13"/>
          </p:nvPr>
        </p:nvSpPr>
        <p:spPr/>
        <p:txBody>
          <a:bodyPr/>
          <a:lstStyle/>
          <a:p>
            <a:fld id="{8B70248A-FD0F-534C-919E-E8EB9B0FC062}" type="slidenum">
              <a:rPr lang="en-BE" smtClean="0"/>
              <a:pPr/>
              <a:t>‹#›</a:t>
            </a:fld>
            <a:endParaRPr lang="en-BE"/>
          </a:p>
        </p:txBody>
      </p:sp>
      <p:grpSp>
        <p:nvGrpSpPr>
          <p:cNvPr id="3" name="Graphic 10">
            <a:extLst>
              <a:ext uri="{FF2B5EF4-FFF2-40B4-BE49-F238E27FC236}">
                <a16:creationId xmlns:a16="http://schemas.microsoft.com/office/drawing/2014/main" id="{E6D829A7-C904-8A9A-23A5-FCBB631672D1}"/>
              </a:ext>
            </a:extLst>
          </p:cNvPr>
          <p:cNvGrpSpPr/>
          <p:nvPr userDrawn="1"/>
        </p:nvGrpSpPr>
        <p:grpSpPr>
          <a:xfrm>
            <a:off x="515936" y="512763"/>
            <a:ext cx="2144749" cy="508682"/>
            <a:chOff x="419100" y="2082800"/>
            <a:chExt cx="7770288" cy="1842923"/>
          </a:xfrm>
          <a:solidFill>
            <a:schemeClr val="bg2"/>
          </a:solidFill>
        </p:grpSpPr>
        <p:sp>
          <p:nvSpPr>
            <p:cNvPr id="4" name="Freeform 3">
              <a:extLst>
                <a:ext uri="{FF2B5EF4-FFF2-40B4-BE49-F238E27FC236}">
                  <a16:creationId xmlns:a16="http://schemas.microsoft.com/office/drawing/2014/main" id="{C4155CDF-5BB2-0B73-B13E-F402F1F0D016}"/>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8" name="Freeform 7">
              <a:extLst>
                <a:ext uri="{FF2B5EF4-FFF2-40B4-BE49-F238E27FC236}">
                  <a16:creationId xmlns:a16="http://schemas.microsoft.com/office/drawing/2014/main" id="{024181C2-5222-6331-32FB-3046650FADA5}"/>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5852D811-CBE1-B69B-7B4E-CF783C29DE54}"/>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346755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DC045D29-26D3-BEAC-0651-975D63113A19}"/>
              </a:ext>
            </a:extLst>
          </p:cNvPr>
          <p:cNvSpPr>
            <a:spLocks noGrp="1"/>
          </p:cNvSpPr>
          <p:nvPr>
            <p:ph type="title"/>
          </p:nvPr>
        </p:nvSpPr>
        <p:spPr>
          <a:xfrm>
            <a:off x="515937" y="304419"/>
            <a:ext cx="11160125" cy="1116012"/>
          </a:xfrm>
          <a:prstGeom prst="rect">
            <a:avLst/>
          </a:prstGeom>
        </p:spPr>
        <p:txBody>
          <a:bodyPr vert="horz" lIns="90000" tIns="45720" rIns="90000" bIns="45720" rtlCol="0" anchor="ctr">
            <a:noAutofit/>
          </a:bodyPr>
          <a:lstStyle/>
          <a:p>
            <a:endParaRPr lang="en-BE"/>
          </a:p>
        </p:txBody>
      </p:sp>
      <p:sp>
        <p:nvSpPr>
          <p:cNvPr id="4" name="Date Placeholder 13">
            <a:extLst>
              <a:ext uri="{FF2B5EF4-FFF2-40B4-BE49-F238E27FC236}">
                <a16:creationId xmlns:a16="http://schemas.microsoft.com/office/drawing/2014/main" id="{EC4786DC-FA24-1268-B040-77FB79F19E57}"/>
              </a:ext>
            </a:extLst>
          </p:cNvPr>
          <p:cNvSpPr>
            <a:spLocks noGrp="1"/>
          </p:cNvSpPr>
          <p:nvPr>
            <p:ph type="dt" sz="half" idx="2"/>
          </p:nvPr>
        </p:nvSpPr>
        <p:spPr>
          <a:xfrm>
            <a:off x="7766613" y="6468675"/>
            <a:ext cx="3298784" cy="276999"/>
          </a:xfrm>
          <a:prstGeom prst="rect">
            <a:avLst/>
          </a:prstGeom>
        </p:spPr>
        <p:txBody>
          <a:bodyPr wrap="square" lIns="0" rIns="90000" anchor="ctr">
            <a:spAutoFit/>
          </a:bodyPr>
          <a:lstStyle>
            <a:lvl1pPr algn="ctr">
              <a:defRPr sz="1200">
                <a:solidFill>
                  <a:schemeClr val="tx1">
                    <a:lumMod val="50000"/>
                    <a:lumOff val="50000"/>
                  </a:schemeClr>
                </a:solidFill>
              </a:defRPr>
            </a:lvl1pPr>
          </a:lstStyle>
          <a:p>
            <a:fld id="{7C0B730E-F41D-4473-A2C9-8CFF586046B6}" type="datetime4">
              <a:rPr lang="en-US" smtClean="0"/>
              <a:t>November 13, 2025</a:t>
            </a:fld>
            <a:endParaRPr lang="en-BE"/>
          </a:p>
        </p:txBody>
      </p:sp>
      <p:sp>
        <p:nvSpPr>
          <p:cNvPr id="5" name="Footer Placeholder 14">
            <a:extLst>
              <a:ext uri="{FF2B5EF4-FFF2-40B4-BE49-F238E27FC236}">
                <a16:creationId xmlns:a16="http://schemas.microsoft.com/office/drawing/2014/main" id="{CC053C61-CA26-0E11-C32B-747FA68F7D27}"/>
              </a:ext>
            </a:extLst>
          </p:cNvPr>
          <p:cNvSpPr>
            <a:spLocks noGrp="1"/>
          </p:cNvSpPr>
          <p:nvPr>
            <p:ph type="ftr" sz="quarter" idx="3"/>
          </p:nvPr>
        </p:nvSpPr>
        <p:spPr>
          <a:xfrm>
            <a:off x="515936" y="6468675"/>
            <a:ext cx="7250677" cy="276999"/>
          </a:xfrm>
          <a:prstGeom prst="rect">
            <a:avLst/>
          </a:prstGeom>
        </p:spPr>
        <p:txBody>
          <a:bodyPr wrap="square" lIns="0" anchor="ctr">
            <a:spAutoFit/>
          </a:bodyPr>
          <a:lstStyle>
            <a:lvl1pPr algn="l">
              <a:defRPr sz="1200">
                <a:solidFill>
                  <a:schemeClr val="tx1">
                    <a:lumMod val="50000"/>
                    <a:lumOff val="50000"/>
                  </a:schemeClr>
                </a:solidFill>
              </a:defRPr>
            </a:lvl1pPr>
          </a:lstStyle>
          <a:p>
            <a:r>
              <a:rPr lang="en-GB"/>
              <a:t>Voettekst</a:t>
            </a:r>
            <a:endParaRPr lang="en-BE"/>
          </a:p>
        </p:txBody>
      </p:sp>
      <p:sp>
        <p:nvSpPr>
          <p:cNvPr id="6" name="Slide Number Placeholder 15">
            <a:extLst>
              <a:ext uri="{FF2B5EF4-FFF2-40B4-BE49-F238E27FC236}">
                <a16:creationId xmlns:a16="http://schemas.microsoft.com/office/drawing/2014/main" id="{579815E0-778E-A12C-26E0-B2D86FC898D0}"/>
              </a:ext>
            </a:extLst>
          </p:cNvPr>
          <p:cNvSpPr>
            <a:spLocks noGrp="1"/>
          </p:cNvSpPr>
          <p:nvPr>
            <p:ph type="sldNum" sz="quarter" idx="4"/>
          </p:nvPr>
        </p:nvSpPr>
        <p:spPr>
          <a:xfrm>
            <a:off x="11065397" y="6468675"/>
            <a:ext cx="610665" cy="276999"/>
          </a:xfrm>
          <a:prstGeom prst="rect">
            <a:avLst/>
          </a:prstGeom>
        </p:spPr>
        <p:txBody>
          <a:bodyPr wrap="square" rIns="0" anchor="ctr">
            <a:spAutoFit/>
          </a:bodyPr>
          <a:lstStyle>
            <a:lvl1pPr algn="r">
              <a:defRPr sz="1200" b="0">
                <a:solidFill>
                  <a:schemeClr val="tx1">
                    <a:lumMod val="50000"/>
                    <a:lumOff val="50000"/>
                  </a:schemeClr>
                </a:solidFill>
              </a:defRPr>
            </a:lvl1pPr>
          </a:lstStyle>
          <a:p>
            <a:fld id="{8B70248A-FD0F-534C-919E-E8EB9B0FC062}" type="slidenum">
              <a:rPr lang="en-BE" smtClean="0"/>
              <a:pPr/>
              <a:t>‹#›</a:t>
            </a:fld>
            <a:endParaRPr lang="en-BE"/>
          </a:p>
        </p:txBody>
      </p:sp>
      <p:sp>
        <p:nvSpPr>
          <p:cNvPr id="10" name="Tijdelijke aanduiding voor tekst 9">
            <a:extLst>
              <a:ext uri="{FF2B5EF4-FFF2-40B4-BE49-F238E27FC236}">
                <a16:creationId xmlns:a16="http://schemas.microsoft.com/office/drawing/2014/main" id="{0E091F03-845A-8529-F345-791EAB8839E4}"/>
              </a:ext>
            </a:extLst>
          </p:cNvPr>
          <p:cNvSpPr>
            <a:spLocks noGrp="1"/>
          </p:cNvSpPr>
          <p:nvPr>
            <p:ph type="body" idx="1"/>
          </p:nvPr>
        </p:nvSpPr>
        <p:spPr>
          <a:xfrm>
            <a:off x="515938" y="1628774"/>
            <a:ext cx="11160124" cy="4716463"/>
          </a:xfrm>
          <a:prstGeom prst="rect">
            <a:avLst/>
          </a:prstGeom>
        </p:spPr>
        <p:txBody>
          <a:bodyPr vert="horz" lIns="91440" tIns="45720" rIns="91440" bIns="45720" rtlCol="0">
            <a:normAutofit/>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084859822"/>
      </p:ext>
    </p:extLst>
  </p:cSld>
  <p:clrMap bg1="lt1" tx1="dk1" bg2="lt2" tx2="dk2" accent1="accent1" accent2="accent2" accent3="accent3" accent4="accent4" accent5="accent5" accent6="accent6" hlink="hlink" folHlink="folHlink"/>
  <p:sldLayoutIdLst>
    <p:sldLayoutId id="2147483650" r:id="rId1"/>
    <p:sldLayoutId id="2147483661" r:id="rId2"/>
    <p:sldLayoutId id="2147483662" r:id="rId3"/>
    <p:sldLayoutId id="2147483663" r:id="rId4"/>
    <p:sldLayoutId id="2147483824" r:id="rId5"/>
    <p:sldLayoutId id="2147483787" r:id="rId6"/>
    <p:sldLayoutId id="2147483832" r:id="rId7"/>
    <p:sldLayoutId id="2147483785" r:id="rId8"/>
    <p:sldLayoutId id="2147483675" r:id="rId9"/>
    <p:sldLayoutId id="2147483678" r:id="rId10"/>
    <p:sldLayoutId id="2147483751" r:id="rId11"/>
    <p:sldLayoutId id="2147483752" r:id="rId12"/>
    <p:sldLayoutId id="2147483753" r:id="rId13"/>
    <p:sldLayoutId id="2147483905" r:id="rId14"/>
    <p:sldLayoutId id="2147483756" r:id="rId15"/>
    <p:sldLayoutId id="2147483910" r:id="rId16"/>
    <p:sldLayoutId id="2147483755" r:id="rId17"/>
    <p:sldLayoutId id="2147483761" r:id="rId18"/>
    <p:sldLayoutId id="2147483840" r:id="rId19"/>
    <p:sldLayoutId id="2147483841" r:id="rId20"/>
    <p:sldLayoutId id="2147483906" r:id="rId21"/>
    <p:sldLayoutId id="2147483766" r:id="rId22"/>
    <p:sldLayoutId id="2147483767" r:id="rId23"/>
    <p:sldLayoutId id="2147483768" r:id="rId24"/>
    <p:sldLayoutId id="2147483769" r:id="rId25"/>
    <p:sldLayoutId id="2147483775" r:id="rId26"/>
    <p:sldLayoutId id="2147483791" r:id="rId27"/>
    <p:sldLayoutId id="2147483909" r:id="rId28"/>
    <p:sldLayoutId id="2147483835" r:id="rId29"/>
    <p:sldLayoutId id="2147483834" r:id="rId30"/>
    <p:sldLayoutId id="2147483836" r:id="rId31"/>
    <p:sldLayoutId id="2147483838" r:id="rId32"/>
    <p:sldLayoutId id="2147483839" r:id="rId33"/>
    <p:sldLayoutId id="2147483793" r:id="rId34"/>
    <p:sldLayoutId id="2147483795" r:id="rId35"/>
    <p:sldLayoutId id="2147483801" r:id="rId36"/>
    <p:sldLayoutId id="2147483802" r:id="rId37"/>
    <p:sldLayoutId id="2147483798" r:id="rId38"/>
    <p:sldLayoutId id="2147483796" r:id="rId39"/>
    <p:sldLayoutId id="2147483781" r:id="rId40"/>
    <p:sldLayoutId id="2147483809" r:id="rId41"/>
    <p:sldLayoutId id="2147483805" r:id="rId42"/>
    <p:sldLayoutId id="2147483812" r:id="rId43"/>
    <p:sldLayoutId id="2147483771" r:id="rId44"/>
  </p:sldLayoutIdLst>
  <p:hf hdr="0" ftr="0" dt="0"/>
  <p:txStyles>
    <p:titleStyle>
      <a:lvl1pPr algn="l" defTabSz="914400" rtl="0" eaLnBrk="1" latinLnBrk="0" hangingPunct="1">
        <a:lnSpc>
          <a:spcPct val="85000"/>
        </a:lnSpc>
        <a:spcBef>
          <a:spcPct val="0"/>
        </a:spcBef>
        <a:buNone/>
        <a:defRPr sz="4400" b="1" i="0" kern="1200">
          <a:solidFill>
            <a:schemeClr val="bg2"/>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BE" sz="2400" b="0" i="0" kern="1200" noProof="0" dirty="0" smtClean="0">
          <a:solidFill>
            <a:schemeClr val="tx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BE" sz="2400" b="0" i="0" kern="1200" noProof="0" dirty="0" smtClean="0">
          <a:solidFill>
            <a:schemeClr val="tx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tx2"/>
        </a:buClr>
        <a:buFont typeface="Arial" panose="020B0604020202020204" pitchFamily="34" charset="0"/>
        <a:buChar char="•"/>
        <a:tabLst/>
        <a:defRPr lang="nl-NL" sz="2400" b="0" i="0" kern="1200" noProof="0" dirty="0" smtClean="0">
          <a:solidFill>
            <a:schemeClr val="tx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NL" sz="2000" b="0" i="0" kern="1200" noProof="0" dirty="0" smtClean="0">
          <a:solidFill>
            <a:schemeClr val="tx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800" b="0" i="0" kern="1200" noProof="0" dirty="0" smtClean="0">
          <a:solidFill>
            <a:schemeClr val="tx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600" kern="1200" noProof="0" dirty="0" smtClean="0">
          <a:solidFill>
            <a:schemeClr val="tx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7" userDrawn="1">
          <p15:clr>
            <a:srgbClr val="C35EA4"/>
          </p15:clr>
        </p15:guide>
        <p15:guide id="2" pos="325" userDrawn="1">
          <p15:clr>
            <a:srgbClr val="C35EA4"/>
          </p15:clr>
        </p15:guide>
        <p15:guide id="4" orient="horz" pos="323" userDrawn="1">
          <p15:clr>
            <a:srgbClr val="C35EA4"/>
          </p15:clr>
        </p15:guide>
        <p15:guide id="5" pos="7355" userDrawn="1">
          <p15:clr>
            <a:srgbClr val="C35EA4"/>
          </p15:clr>
        </p15:guide>
        <p15:guide id="6" orient="horz" pos="3997" userDrawn="1">
          <p15:clr>
            <a:srgbClr val="C35EA4"/>
          </p15:clr>
        </p15:guide>
        <p15:guide id="7" pos="1912" userDrawn="1">
          <p15:clr>
            <a:srgbClr val="C35EA4"/>
          </p15:clr>
        </p15:guide>
        <p15:guide id="8" pos="5768" userDrawn="1">
          <p15:clr>
            <a:srgbClr val="C35EA4"/>
          </p15:clr>
        </p15:guide>
        <p15:guide id="9" orient="horz" pos="1026" userDrawn="1">
          <p15:clr>
            <a:srgbClr val="C35EA4"/>
          </p15:clr>
        </p15:guide>
        <p15:guide id="10" orient="horz" pos="1548" userDrawn="1">
          <p15:clr>
            <a:srgbClr val="C35EA4"/>
          </p15:clr>
        </p15:guide>
        <p15:guide id="11" pos="3840"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DC045D29-26D3-BEAC-0651-975D63113A19}"/>
              </a:ext>
            </a:extLst>
          </p:cNvPr>
          <p:cNvSpPr>
            <a:spLocks noGrp="1"/>
          </p:cNvSpPr>
          <p:nvPr>
            <p:ph type="title"/>
          </p:nvPr>
        </p:nvSpPr>
        <p:spPr>
          <a:xfrm>
            <a:off x="515937" y="304419"/>
            <a:ext cx="11160125" cy="1116012"/>
          </a:xfrm>
          <a:prstGeom prst="rect">
            <a:avLst/>
          </a:prstGeom>
        </p:spPr>
        <p:txBody>
          <a:bodyPr vert="horz" lIns="91440" tIns="45720" rIns="91440" bIns="45720" rtlCol="0" anchor="ctr">
            <a:noAutofit/>
          </a:bodyPr>
          <a:lstStyle/>
          <a:p>
            <a:endParaRPr lang="en-BE"/>
          </a:p>
        </p:txBody>
      </p:sp>
      <p:sp>
        <p:nvSpPr>
          <p:cNvPr id="4" name="Date Placeholder 13">
            <a:extLst>
              <a:ext uri="{FF2B5EF4-FFF2-40B4-BE49-F238E27FC236}">
                <a16:creationId xmlns:a16="http://schemas.microsoft.com/office/drawing/2014/main" id="{EC4786DC-FA24-1268-B040-77FB79F19E57}"/>
              </a:ext>
            </a:extLst>
          </p:cNvPr>
          <p:cNvSpPr>
            <a:spLocks noGrp="1"/>
          </p:cNvSpPr>
          <p:nvPr>
            <p:ph type="dt" sz="half" idx="2"/>
          </p:nvPr>
        </p:nvSpPr>
        <p:spPr>
          <a:xfrm>
            <a:off x="7766613" y="6468675"/>
            <a:ext cx="3298784" cy="276999"/>
          </a:xfrm>
          <a:prstGeom prst="rect">
            <a:avLst/>
          </a:prstGeom>
        </p:spPr>
        <p:txBody>
          <a:bodyPr wrap="square" lIns="0" rIns="90000" anchor="ctr">
            <a:spAutoFit/>
          </a:bodyPr>
          <a:lstStyle>
            <a:lvl1pPr algn="ctr">
              <a:defRPr sz="1200">
                <a:solidFill>
                  <a:schemeClr val="bg1"/>
                </a:solidFill>
              </a:defRPr>
            </a:lvl1pPr>
          </a:lstStyle>
          <a:p>
            <a:fld id="{806F2772-D190-40CB-8CDC-626490D882F4}" type="datetime4">
              <a:rPr lang="en-US" smtClean="0"/>
              <a:t>November 13, 2025</a:t>
            </a:fld>
            <a:endParaRPr lang="en-BE"/>
          </a:p>
        </p:txBody>
      </p:sp>
      <p:sp>
        <p:nvSpPr>
          <p:cNvPr id="5" name="Footer Placeholder 14">
            <a:extLst>
              <a:ext uri="{FF2B5EF4-FFF2-40B4-BE49-F238E27FC236}">
                <a16:creationId xmlns:a16="http://schemas.microsoft.com/office/drawing/2014/main" id="{CC053C61-CA26-0E11-C32B-747FA68F7D27}"/>
              </a:ext>
            </a:extLst>
          </p:cNvPr>
          <p:cNvSpPr>
            <a:spLocks noGrp="1"/>
          </p:cNvSpPr>
          <p:nvPr>
            <p:ph type="ftr" sz="quarter" idx="3"/>
          </p:nvPr>
        </p:nvSpPr>
        <p:spPr>
          <a:xfrm>
            <a:off x="515936" y="6468675"/>
            <a:ext cx="7250677" cy="276999"/>
          </a:xfrm>
          <a:prstGeom prst="rect">
            <a:avLst/>
          </a:prstGeom>
        </p:spPr>
        <p:txBody>
          <a:bodyPr wrap="square" lIns="0" anchor="ctr">
            <a:spAutoFit/>
          </a:bodyPr>
          <a:lstStyle>
            <a:lvl1pPr algn="l">
              <a:defRPr sz="1200">
                <a:solidFill>
                  <a:schemeClr val="bg1"/>
                </a:solidFill>
              </a:defRPr>
            </a:lvl1pPr>
          </a:lstStyle>
          <a:p>
            <a:r>
              <a:rPr lang="en-GB"/>
              <a:t>Voettekst</a:t>
            </a:r>
            <a:endParaRPr lang="en-BE"/>
          </a:p>
        </p:txBody>
      </p:sp>
      <p:sp>
        <p:nvSpPr>
          <p:cNvPr id="6" name="Slide Number Placeholder 15">
            <a:extLst>
              <a:ext uri="{FF2B5EF4-FFF2-40B4-BE49-F238E27FC236}">
                <a16:creationId xmlns:a16="http://schemas.microsoft.com/office/drawing/2014/main" id="{579815E0-778E-A12C-26E0-B2D86FC898D0}"/>
              </a:ext>
            </a:extLst>
          </p:cNvPr>
          <p:cNvSpPr>
            <a:spLocks noGrp="1"/>
          </p:cNvSpPr>
          <p:nvPr>
            <p:ph type="sldNum" sz="quarter" idx="4"/>
          </p:nvPr>
        </p:nvSpPr>
        <p:spPr>
          <a:xfrm>
            <a:off x="11065397" y="6468675"/>
            <a:ext cx="610665" cy="276999"/>
          </a:xfrm>
          <a:prstGeom prst="rect">
            <a:avLst/>
          </a:prstGeom>
        </p:spPr>
        <p:txBody>
          <a:bodyPr wrap="square" rIns="0" anchor="ctr">
            <a:spAutoFit/>
          </a:bodyPr>
          <a:lstStyle>
            <a:lvl1pPr algn="r">
              <a:defRPr sz="1200" b="0">
                <a:solidFill>
                  <a:schemeClr val="bg1"/>
                </a:solidFill>
              </a:defRPr>
            </a:lvl1pPr>
          </a:lstStyle>
          <a:p>
            <a:fld id="{8B70248A-FD0F-534C-919E-E8EB9B0FC062}" type="slidenum">
              <a:rPr lang="en-BE" smtClean="0"/>
              <a:pPr/>
              <a:t>‹#›</a:t>
            </a:fld>
            <a:endParaRPr lang="en-BE"/>
          </a:p>
        </p:txBody>
      </p:sp>
      <p:sp>
        <p:nvSpPr>
          <p:cNvPr id="9" name="Tijdelijke aanduiding voor tekst 8">
            <a:extLst>
              <a:ext uri="{FF2B5EF4-FFF2-40B4-BE49-F238E27FC236}">
                <a16:creationId xmlns:a16="http://schemas.microsoft.com/office/drawing/2014/main" id="{497E8E72-ED87-850A-5C0A-12455F1F4022}"/>
              </a:ext>
            </a:extLst>
          </p:cNvPr>
          <p:cNvSpPr>
            <a:spLocks noGrp="1"/>
          </p:cNvSpPr>
          <p:nvPr>
            <p:ph type="body" idx="1"/>
          </p:nvPr>
        </p:nvSpPr>
        <p:spPr>
          <a:xfrm>
            <a:off x="515937" y="1628774"/>
            <a:ext cx="11160125" cy="4716463"/>
          </a:xfrm>
          <a:prstGeom prst="rect">
            <a:avLst/>
          </a:prstGeom>
        </p:spPr>
        <p:txBody>
          <a:bodyPr vert="horz" lIns="91440" tIns="45720" rIns="91440" bIns="45720" rtlCol="0">
            <a:normAutofit/>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724886803"/>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52" r:id="rId6"/>
    <p:sldLayoutId id="2147483853" r:id="rId7"/>
    <p:sldLayoutId id="2147483880" r:id="rId8"/>
    <p:sldLayoutId id="2147483882" r:id="rId9"/>
    <p:sldLayoutId id="2147483883" r:id="rId10"/>
    <p:sldLayoutId id="2147483884" r:id="rId11"/>
    <p:sldLayoutId id="2147483885" r:id="rId12"/>
  </p:sldLayoutIdLst>
  <p:hf hdr="0" ftr="0" dt="0"/>
  <p:txStyles>
    <p:title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NL" sz="2400" b="0" i="0" kern="1200" noProof="0" dirty="0" smtClean="0">
          <a:solidFill>
            <a:schemeClr val="bg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tx2"/>
        </a:buClr>
        <a:buFont typeface="Arial" panose="020B0604020202020204" pitchFamily="34" charset="0"/>
        <a:buChar char="•"/>
        <a:tabLst/>
        <a:defRPr lang="nl-NL" sz="2400" b="0" i="0" kern="1200" noProof="0" dirty="0" smtClean="0">
          <a:solidFill>
            <a:schemeClr val="bg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bg1"/>
        </a:buClr>
        <a:buFont typeface="Arial" panose="020B0604020202020204" pitchFamily="34" charset="0"/>
        <a:buChar char="•"/>
        <a:tabLst/>
        <a:defRPr lang="nl-NL" sz="2400" b="0" i="0" kern="1200" noProof="0" dirty="0" smtClean="0">
          <a:solidFill>
            <a:schemeClr val="bg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nl-NL" sz="2000" b="0" i="0" kern="1200" noProof="0" dirty="0" smtClean="0">
          <a:solidFill>
            <a:schemeClr val="bg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nl-BE" sz="1800" b="0" i="0" kern="1200" noProof="0" dirty="0" smtClean="0">
          <a:solidFill>
            <a:schemeClr val="bg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en-BE" sz="1600" kern="1200" noProof="0" dirty="0" smtClean="0">
          <a:solidFill>
            <a:schemeClr val="bg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sz="1600" kern="1200">
          <a:solidFill>
            <a:schemeClr val="bg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bg1"/>
        </a:buClr>
        <a:buSzPct val="80000"/>
        <a:buFont typeface="Arial" panose="020B0604020202020204" pitchFamily="34" charset="0"/>
        <a:buChar char="-"/>
        <a:tabLst/>
        <a:defRPr sz="1600" kern="1200">
          <a:solidFill>
            <a:schemeClr val="bg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bg1"/>
        </a:buClr>
        <a:buSzPct val="80000"/>
        <a:buFont typeface="Arial" panose="020B0604020202020204" pitchFamily="34" charset="0"/>
        <a:buChar char="-"/>
        <a:tabLst/>
        <a:defRPr sz="1600" kern="1200">
          <a:solidFill>
            <a:schemeClr val="bg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C35EA4"/>
          </p15:clr>
        </p15:guide>
        <p15:guide id="2" pos="325" userDrawn="1">
          <p15:clr>
            <a:srgbClr val="C35EA4"/>
          </p15:clr>
        </p15:guide>
        <p15:guide id="4" orient="horz" pos="323" userDrawn="1">
          <p15:clr>
            <a:srgbClr val="C35EA4"/>
          </p15:clr>
        </p15:guide>
        <p15:guide id="5" pos="7355" userDrawn="1">
          <p15:clr>
            <a:srgbClr val="C35EA4"/>
          </p15:clr>
        </p15:guide>
        <p15:guide id="6" orient="horz" pos="3997" userDrawn="1">
          <p15:clr>
            <a:srgbClr val="C35EA4"/>
          </p15:clr>
        </p15:guide>
        <p15:guide id="7" pos="1912" userDrawn="1">
          <p15:clr>
            <a:srgbClr val="C35EA4"/>
          </p15:clr>
        </p15:guide>
        <p15:guide id="8" pos="5768" userDrawn="1">
          <p15:clr>
            <a:srgbClr val="C35EA4"/>
          </p15:clr>
        </p15:guide>
        <p15:guide id="9" orient="horz" pos="1026" userDrawn="1">
          <p15:clr>
            <a:srgbClr val="C35EA4"/>
          </p15:clr>
        </p15:guide>
        <p15:guide id="10" orient="horz" pos="1548" userDrawn="1">
          <p15:clr>
            <a:srgbClr val="C35EA4"/>
          </p15:clr>
        </p15:guide>
        <p15:guide id="11" pos="3840"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DC045D29-26D3-BEAC-0651-975D63113A19}"/>
              </a:ext>
            </a:extLst>
          </p:cNvPr>
          <p:cNvSpPr>
            <a:spLocks noGrp="1"/>
          </p:cNvSpPr>
          <p:nvPr>
            <p:ph type="title"/>
          </p:nvPr>
        </p:nvSpPr>
        <p:spPr>
          <a:xfrm>
            <a:off x="515937" y="304419"/>
            <a:ext cx="11160125" cy="1116012"/>
          </a:xfrm>
          <a:prstGeom prst="rect">
            <a:avLst/>
          </a:prstGeom>
        </p:spPr>
        <p:txBody>
          <a:bodyPr vert="horz" lIns="91440" tIns="45720" rIns="91440" bIns="45720" rtlCol="0" anchor="ctr">
            <a:noAutofit/>
          </a:bodyPr>
          <a:lstStyle/>
          <a:p>
            <a:endParaRPr lang="en-BE"/>
          </a:p>
        </p:txBody>
      </p:sp>
      <p:sp>
        <p:nvSpPr>
          <p:cNvPr id="4" name="Date Placeholder 13">
            <a:extLst>
              <a:ext uri="{FF2B5EF4-FFF2-40B4-BE49-F238E27FC236}">
                <a16:creationId xmlns:a16="http://schemas.microsoft.com/office/drawing/2014/main" id="{EC4786DC-FA24-1268-B040-77FB79F19E57}"/>
              </a:ext>
            </a:extLst>
          </p:cNvPr>
          <p:cNvSpPr>
            <a:spLocks noGrp="1"/>
          </p:cNvSpPr>
          <p:nvPr>
            <p:ph type="dt" sz="half" idx="2"/>
          </p:nvPr>
        </p:nvSpPr>
        <p:spPr>
          <a:xfrm>
            <a:off x="7766613" y="6468675"/>
            <a:ext cx="3298784" cy="276999"/>
          </a:xfrm>
          <a:prstGeom prst="rect">
            <a:avLst/>
          </a:prstGeom>
        </p:spPr>
        <p:txBody>
          <a:bodyPr wrap="square" lIns="0" rIns="90000" anchor="ctr">
            <a:spAutoFit/>
          </a:bodyPr>
          <a:lstStyle>
            <a:lvl1pPr algn="ctr">
              <a:defRPr sz="1200">
                <a:solidFill>
                  <a:schemeClr val="bg1"/>
                </a:solidFill>
              </a:defRPr>
            </a:lvl1pPr>
          </a:lstStyle>
          <a:p>
            <a:fld id="{D4EB287D-7C09-4132-A6A4-787A7D0EB2C1}" type="datetime4">
              <a:rPr lang="en-US" smtClean="0"/>
              <a:t>November 13, 2025</a:t>
            </a:fld>
            <a:endParaRPr lang="en-BE"/>
          </a:p>
        </p:txBody>
      </p:sp>
      <p:sp>
        <p:nvSpPr>
          <p:cNvPr id="5" name="Footer Placeholder 14">
            <a:extLst>
              <a:ext uri="{FF2B5EF4-FFF2-40B4-BE49-F238E27FC236}">
                <a16:creationId xmlns:a16="http://schemas.microsoft.com/office/drawing/2014/main" id="{CC053C61-CA26-0E11-C32B-747FA68F7D27}"/>
              </a:ext>
            </a:extLst>
          </p:cNvPr>
          <p:cNvSpPr>
            <a:spLocks noGrp="1"/>
          </p:cNvSpPr>
          <p:nvPr>
            <p:ph type="ftr" sz="quarter" idx="3"/>
          </p:nvPr>
        </p:nvSpPr>
        <p:spPr>
          <a:xfrm>
            <a:off x="515936" y="6468675"/>
            <a:ext cx="7250677" cy="276999"/>
          </a:xfrm>
          <a:prstGeom prst="rect">
            <a:avLst/>
          </a:prstGeom>
        </p:spPr>
        <p:txBody>
          <a:bodyPr wrap="square" lIns="0" anchor="ctr">
            <a:spAutoFit/>
          </a:bodyPr>
          <a:lstStyle>
            <a:lvl1pPr algn="l">
              <a:defRPr sz="1200">
                <a:solidFill>
                  <a:schemeClr val="bg1"/>
                </a:solidFill>
              </a:defRPr>
            </a:lvl1pPr>
          </a:lstStyle>
          <a:p>
            <a:r>
              <a:rPr lang="en-GB"/>
              <a:t>Voettekst</a:t>
            </a:r>
            <a:endParaRPr lang="en-BE"/>
          </a:p>
        </p:txBody>
      </p:sp>
      <p:sp>
        <p:nvSpPr>
          <p:cNvPr id="6" name="Slide Number Placeholder 15">
            <a:extLst>
              <a:ext uri="{FF2B5EF4-FFF2-40B4-BE49-F238E27FC236}">
                <a16:creationId xmlns:a16="http://schemas.microsoft.com/office/drawing/2014/main" id="{579815E0-778E-A12C-26E0-B2D86FC898D0}"/>
              </a:ext>
            </a:extLst>
          </p:cNvPr>
          <p:cNvSpPr>
            <a:spLocks noGrp="1"/>
          </p:cNvSpPr>
          <p:nvPr>
            <p:ph type="sldNum" sz="quarter" idx="4"/>
          </p:nvPr>
        </p:nvSpPr>
        <p:spPr>
          <a:xfrm>
            <a:off x="11065397" y="6468675"/>
            <a:ext cx="610665" cy="276999"/>
          </a:xfrm>
          <a:prstGeom prst="rect">
            <a:avLst/>
          </a:prstGeom>
        </p:spPr>
        <p:txBody>
          <a:bodyPr wrap="square" rIns="0" anchor="ctr">
            <a:spAutoFit/>
          </a:bodyPr>
          <a:lstStyle>
            <a:lvl1pPr algn="r">
              <a:defRPr sz="1200" b="0">
                <a:solidFill>
                  <a:schemeClr val="bg1"/>
                </a:solidFill>
              </a:defRPr>
            </a:lvl1pPr>
          </a:lstStyle>
          <a:p>
            <a:fld id="{8B70248A-FD0F-534C-919E-E8EB9B0FC062}" type="slidenum">
              <a:rPr lang="en-BE" smtClean="0"/>
              <a:pPr/>
              <a:t>‹#›</a:t>
            </a:fld>
            <a:endParaRPr lang="en-BE"/>
          </a:p>
        </p:txBody>
      </p:sp>
      <p:sp>
        <p:nvSpPr>
          <p:cNvPr id="8" name="Tijdelijke aanduiding voor tekst 7">
            <a:extLst>
              <a:ext uri="{FF2B5EF4-FFF2-40B4-BE49-F238E27FC236}">
                <a16:creationId xmlns:a16="http://schemas.microsoft.com/office/drawing/2014/main" id="{BA14D0A3-721E-DE58-0565-F005FC78AF1E}"/>
              </a:ext>
            </a:extLst>
          </p:cNvPr>
          <p:cNvSpPr>
            <a:spLocks noGrp="1"/>
          </p:cNvSpPr>
          <p:nvPr>
            <p:ph type="body" idx="1"/>
          </p:nvPr>
        </p:nvSpPr>
        <p:spPr>
          <a:xfrm>
            <a:off x="515935" y="1628774"/>
            <a:ext cx="11160125" cy="4716463"/>
          </a:xfrm>
          <a:prstGeom prst="rect">
            <a:avLst/>
          </a:prstGeom>
        </p:spPr>
        <p:txBody>
          <a:bodyPr vert="horz" lIns="91440" tIns="45720" rIns="91440" bIns="45720" rtlCol="0">
            <a:normAutofit/>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83524500"/>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7" r:id="rId6"/>
    <p:sldLayoutId id="2147483898" r:id="rId7"/>
    <p:sldLayoutId id="2147483899" r:id="rId8"/>
    <p:sldLayoutId id="2147483900" r:id="rId9"/>
    <p:sldLayoutId id="2147483901" r:id="rId10"/>
    <p:sldLayoutId id="2147483902" r:id="rId11"/>
    <p:sldLayoutId id="2147483908" r:id="rId12"/>
    <p:sldLayoutId id="2147483903" r:id="rId13"/>
  </p:sldLayoutIdLst>
  <p:hf hdr="0" ftr="0" dt="0"/>
  <p:txStyles>
    <p:titleStyle>
      <a:lvl1pPr algn="l" defTabSz="914400" rtl="0" eaLnBrk="1" latinLnBrk="0" hangingPunct="1">
        <a:lnSpc>
          <a:spcPct val="85000"/>
        </a:lnSpc>
        <a:spcBef>
          <a:spcPct val="0"/>
        </a:spcBef>
        <a:buNone/>
        <a:defRPr sz="4400" b="1" i="0" kern="1200">
          <a:solidFill>
            <a:schemeClr val="bg2"/>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NL" sz="2400" b="0" i="0" kern="1200" noProof="0" dirty="0" smtClean="0">
          <a:solidFill>
            <a:schemeClr val="bg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NL" sz="2400" b="0" i="0" kern="1200" noProof="0" dirty="0" smtClean="0">
          <a:solidFill>
            <a:schemeClr val="bg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bg1"/>
        </a:buClr>
        <a:buFont typeface="Arial" panose="020B0604020202020204" pitchFamily="34" charset="0"/>
        <a:buChar char="•"/>
        <a:tabLst/>
        <a:defRPr lang="nl-NL" sz="2400" b="0" i="0" kern="1200" noProof="0" dirty="0" smtClean="0">
          <a:solidFill>
            <a:schemeClr val="bg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nl-NL" sz="2000" b="0" i="0" kern="1200" noProof="0" dirty="0" smtClean="0">
          <a:solidFill>
            <a:schemeClr val="bg1"/>
          </a:solidFill>
          <a:latin typeface="+mn-lt"/>
          <a:ea typeface="+mn-ea"/>
          <a:cs typeface="+mn-cs"/>
        </a:defRPr>
      </a:lvl4pPr>
      <a:lvl5pPr marL="1364400" indent="-28440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en-BE" sz="1800" b="0" i="0" kern="1200" noProof="0" dirty="0" smtClean="0">
          <a:solidFill>
            <a:schemeClr val="bg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en-BE" sz="1600" kern="1200" noProof="0" dirty="0" smtClean="0">
          <a:solidFill>
            <a:schemeClr val="bg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sz="1600" kern="1200">
          <a:solidFill>
            <a:schemeClr val="bg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bg1"/>
        </a:buClr>
        <a:buSzPct val="80000"/>
        <a:buFont typeface="Arial" panose="020B0604020202020204" pitchFamily="34" charset="0"/>
        <a:buChar char="-"/>
        <a:tabLst/>
        <a:defRPr sz="1600" kern="1200">
          <a:solidFill>
            <a:schemeClr val="bg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bg1"/>
        </a:buClr>
        <a:buSzPct val="80000"/>
        <a:buFont typeface="Arial" panose="020B0604020202020204" pitchFamily="34" charset="0"/>
        <a:buChar char="-"/>
        <a:tabLst/>
        <a:defRPr sz="1600" kern="1200">
          <a:solidFill>
            <a:schemeClr val="bg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C35EA4"/>
          </p15:clr>
        </p15:guide>
        <p15:guide id="2" pos="325" userDrawn="1">
          <p15:clr>
            <a:srgbClr val="C35EA4"/>
          </p15:clr>
        </p15:guide>
        <p15:guide id="4" orient="horz" pos="323" userDrawn="1">
          <p15:clr>
            <a:srgbClr val="C35EA4"/>
          </p15:clr>
        </p15:guide>
        <p15:guide id="5" pos="7355" userDrawn="1">
          <p15:clr>
            <a:srgbClr val="C35EA4"/>
          </p15:clr>
        </p15:guide>
        <p15:guide id="6" orient="horz" pos="3997" userDrawn="1">
          <p15:clr>
            <a:srgbClr val="C35EA4"/>
          </p15:clr>
        </p15:guide>
        <p15:guide id="7" pos="1912" userDrawn="1">
          <p15:clr>
            <a:srgbClr val="C35EA4"/>
          </p15:clr>
        </p15:guide>
        <p15:guide id="8" pos="5768" userDrawn="1">
          <p15:clr>
            <a:srgbClr val="C35EA4"/>
          </p15:clr>
        </p15:guide>
        <p15:guide id="9" orient="horz" pos="1026" userDrawn="1">
          <p15:clr>
            <a:srgbClr val="C35EA4"/>
          </p15:clr>
        </p15:guide>
        <p15:guide id="10" orient="horz" pos="1548" userDrawn="1">
          <p15:clr>
            <a:srgbClr val="C35EA4"/>
          </p15:clr>
        </p15:guide>
        <p15:guide id="11" pos="3840"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1.xml"/><Relationship Id="rId4" Type="http://schemas.openxmlformats.org/officeDocument/2006/relationships/image" Target="../media/image133.png"/></Relationships>
</file>

<file path=ppt/slides/_rels/slide1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35.png"/></Relationships>
</file>

<file path=ppt/slides/_rels/slide1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37.png"/></Relationships>
</file>

<file path=ppt/slides/_rels/slide13.xml.rels><?xml version="1.0" encoding="UTF-8" standalone="yes"?>
<Relationships xmlns="http://schemas.openxmlformats.org/package/2006/relationships"><Relationship Id="rId2" Type="http://schemas.openxmlformats.org/officeDocument/2006/relationships/image" Target="../media/image138.gif"/><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4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145.emf"/><Relationship Id="rId4" Type="http://schemas.openxmlformats.org/officeDocument/2006/relationships/image" Target="../media/image144.png"/></Relationships>
</file>

<file path=ppt/slides/_rels/slide21.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47.jpeg"/></Relationships>
</file>

<file path=ppt/slides/_rels/slide2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15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15.jpeg"/><Relationship Id="rId7" Type="http://schemas.openxmlformats.org/officeDocument/2006/relationships/image" Target="../media/image119.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18.jpeg"/><Relationship Id="rId5" Type="http://schemas.openxmlformats.org/officeDocument/2006/relationships/image" Target="../media/image117.png"/><Relationship Id="rId4" Type="http://schemas.openxmlformats.org/officeDocument/2006/relationships/image" Target="../media/image116.png"/></Relationships>
</file>

<file path=ppt/slides/_rels/slide3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154.jpeg"/></Relationships>
</file>

<file path=ppt/slides/_rels/slide3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1.xml"/><Relationship Id="rId6" Type="http://schemas.openxmlformats.org/officeDocument/2006/relationships/image" Target="../media/image161.jpeg"/><Relationship Id="rId5" Type="http://schemas.openxmlformats.org/officeDocument/2006/relationships/image" Target="../media/image160.png"/><Relationship Id="rId4" Type="http://schemas.openxmlformats.org/officeDocument/2006/relationships/image" Target="../media/image159.png"/></Relationships>
</file>

<file path=ppt/slides/_rels/slide34.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65.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164.jpeg"/><Relationship Id="rId5" Type="http://schemas.openxmlformats.org/officeDocument/2006/relationships/image" Target="../media/image163.jpeg"/><Relationship Id="rId4" Type="http://schemas.openxmlformats.org/officeDocument/2006/relationships/image" Target="../media/image162.png"/></Relationships>
</file>

<file path=ppt/slides/_rels/slide3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11.xml"/><Relationship Id="rId5" Type="http://schemas.openxmlformats.org/officeDocument/2006/relationships/image" Target="../media/image171.png"/><Relationship Id="rId4" Type="http://schemas.openxmlformats.org/officeDocument/2006/relationships/image" Target="../media/image170.png"/></Relationships>
</file>

<file path=ppt/slides/_rels/slide3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173.png"/></Relationships>
</file>

<file path=ppt/slides/_rels/slide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175.jpeg"/></Relationships>
</file>

<file path=ppt/slides/_rels/slide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156.png"/></Relationships>
</file>

<file path=ppt/slides/_rels/slide41.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image" Target="../media/image156.png"/><Relationship Id="rId4" Type="http://schemas.openxmlformats.org/officeDocument/2006/relationships/image" Target="../media/image178.jpeg"/></Relationships>
</file>

<file path=ppt/slides/_rels/slide4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jpeg"/></Relationships>
</file>

<file path=ppt/slides/_rels/slide4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18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3" Type="http://schemas.openxmlformats.org/officeDocument/2006/relationships/image" Target="../media/image184.jp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185.png"/></Relationships>
</file>

<file path=ppt/slides/_rels/slide4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187.gif"/><Relationship Id="rId7" Type="http://schemas.openxmlformats.org/officeDocument/2006/relationships/image" Target="../media/image191.gif"/><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190.gif"/><Relationship Id="rId5" Type="http://schemas.openxmlformats.org/officeDocument/2006/relationships/image" Target="../media/image189.png"/><Relationship Id="rId4" Type="http://schemas.openxmlformats.org/officeDocument/2006/relationships/image" Target="../media/image188.gif"/></Relationships>
</file>

<file path=ppt/slides/_rels/slide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docs.crewai.com/" TargetMode="Externa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45.xml"/><Relationship Id="rId1" Type="http://schemas.openxmlformats.org/officeDocument/2006/relationships/slideLayout" Target="../slideLayouts/slideLayout11.xml"/><Relationship Id="rId6" Type="http://schemas.openxmlformats.org/officeDocument/2006/relationships/image" Target="../media/image156.png"/><Relationship Id="rId5" Type="http://schemas.openxmlformats.org/officeDocument/2006/relationships/image" Target="../media/image195.png"/><Relationship Id="rId4" Type="http://schemas.openxmlformats.org/officeDocument/2006/relationships/image" Target="../media/image194.png"/></Relationships>
</file>

<file path=ppt/slides/_rels/slide5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image" Target="../media/image156.png"/></Relationships>
</file>

<file path=ppt/slides/_rels/slide5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image" Target="../media/image156.png"/></Relationships>
</file>

<file path=ppt/slides/_rels/slide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124.jpeg"/><Relationship Id="rId4" Type="http://schemas.openxmlformats.org/officeDocument/2006/relationships/image" Target="../media/image12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49.xml"/><Relationship Id="rId1" Type="http://schemas.openxmlformats.org/officeDocument/2006/relationships/slideLayout" Target="../slideLayouts/slideLayout11.xml"/><Relationship Id="rId5" Type="http://schemas.openxmlformats.org/officeDocument/2006/relationships/image" Target="../media/image200.png"/><Relationship Id="rId4" Type="http://schemas.openxmlformats.org/officeDocument/2006/relationships/image" Target="../media/image199.png"/></Relationships>
</file>

<file path=ppt/slides/_rels/slide6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50.xml"/><Relationship Id="rId1" Type="http://schemas.openxmlformats.org/officeDocument/2006/relationships/slideLayout" Target="../slideLayouts/slideLayout11.xml"/><Relationship Id="rId5" Type="http://schemas.openxmlformats.org/officeDocument/2006/relationships/image" Target="../media/image201.png"/><Relationship Id="rId4" Type="http://schemas.openxmlformats.org/officeDocument/2006/relationships/image" Target="../media/image199.png"/></Relationships>
</file>

<file path=ppt/slides/_rels/slide6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51.xml"/><Relationship Id="rId1" Type="http://schemas.openxmlformats.org/officeDocument/2006/relationships/slideLayout" Target="../slideLayouts/slideLayout11.xml"/><Relationship Id="rId4" Type="http://schemas.openxmlformats.org/officeDocument/2006/relationships/image" Target="../media/image202.png"/></Relationships>
</file>

<file path=ppt/slides/_rels/slide6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53.xml"/><Relationship Id="rId1" Type="http://schemas.openxmlformats.org/officeDocument/2006/relationships/slideLayout" Target="../slideLayouts/slideLayout11.xml"/><Relationship Id="rId4" Type="http://schemas.openxmlformats.org/officeDocument/2006/relationships/image" Target="../media/image198.png"/></Relationships>
</file>

<file path=ppt/slides/_rels/slide6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11.xml"/><Relationship Id="rId4" Type="http://schemas.openxmlformats.org/officeDocument/2006/relationships/image" Target="../media/image204.emf"/></Relationships>
</file>

<file path=ppt/slides/_rels/slide6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hyperlink" Target="https://projector.tensorflow.org/" TargetMode="Externa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56.xml"/><Relationship Id="rId1" Type="http://schemas.openxmlformats.org/officeDocument/2006/relationships/slideLayout" Target="../slideLayouts/slideLayout11.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7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7.xml"/><Relationship Id="rId1" Type="http://schemas.openxmlformats.org/officeDocument/2006/relationships/slideLayout" Target="../slideLayouts/slideLayout11.xml"/><Relationship Id="rId5" Type="http://schemas.openxmlformats.org/officeDocument/2006/relationships/image" Target="../media/image212.png"/><Relationship Id="rId4" Type="http://schemas.openxmlformats.org/officeDocument/2006/relationships/image" Target="../media/image21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63.xml"/><Relationship Id="rId1" Type="http://schemas.openxmlformats.org/officeDocument/2006/relationships/slideLayout" Target="../slideLayouts/slideLayout11.xml"/><Relationship Id="rId5" Type="http://schemas.openxmlformats.org/officeDocument/2006/relationships/image" Target="../media/image216.gif"/><Relationship Id="rId4" Type="http://schemas.openxmlformats.org/officeDocument/2006/relationships/image" Target="../media/image215.png"/></Relationships>
</file>

<file path=ppt/slides/_rels/slide7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64.xml"/><Relationship Id="rId1" Type="http://schemas.openxmlformats.org/officeDocument/2006/relationships/slideLayout" Target="../slideLayouts/slideLayout11.xml"/><Relationship Id="rId4" Type="http://schemas.openxmlformats.org/officeDocument/2006/relationships/image" Target="../media/image218.png"/></Relationships>
</file>

<file path=ppt/slides/_rels/slide7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28.png"/><Relationship Id="rId4" Type="http://schemas.openxmlformats.org/officeDocument/2006/relationships/image" Target="../media/image127.png"/></Relationships>
</file>

<file path=ppt/slides/_rels/slide80.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73.xml"/><Relationship Id="rId1" Type="http://schemas.openxmlformats.org/officeDocument/2006/relationships/slideLayout" Target="../slideLayouts/slideLayout11.xml"/><Relationship Id="rId4" Type="http://schemas.openxmlformats.org/officeDocument/2006/relationships/image" Target="../media/image226.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30.png"/></Relationships>
</file>

<file path=ppt/slides/_rels/slide90.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notesSlide" Target="../notesSlides/notesSlide77.xml"/><Relationship Id="rId1" Type="http://schemas.openxmlformats.org/officeDocument/2006/relationships/slideLayout" Target="../slideLayouts/slideLayout11.xml"/><Relationship Id="rId4" Type="http://schemas.openxmlformats.org/officeDocument/2006/relationships/image" Target="../media/image230.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83.xml"/><Relationship Id="rId1" Type="http://schemas.openxmlformats.org/officeDocument/2006/relationships/slideLayout" Target="../slideLayouts/slideLayout52.xml"/></Relationships>
</file>

<file path=ppt/slides/_rels/slide99.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11.xml"/><Relationship Id="rId4" Type="http://schemas.openxmlformats.org/officeDocument/2006/relationships/image" Target="../media/image2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51E43C-91D9-5B8F-5E52-86B72F1C3A34}"/>
              </a:ext>
            </a:extLst>
          </p:cNvPr>
          <p:cNvSpPr>
            <a:spLocks noGrp="1"/>
          </p:cNvSpPr>
          <p:nvPr>
            <p:ph type="sldNum" sz="quarter" idx="25"/>
          </p:nvPr>
        </p:nvSpPr>
        <p:spPr/>
        <p:txBody>
          <a:bodyPr/>
          <a:lstStyle/>
          <a:p>
            <a:fld id="{8B70248A-FD0F-534C-919E-E8EB9B0FC062}" type="slidenum">
              <a:rPr lang="en-BE" smtClean="0"/>
              <a:pPr/>
              <a:t>1</a:t>
            </a:fld>
            <a:endParaRPr lang="en-BE"/>
          </a:p>
        </p:txBody>
      </p:sp>
      <p:pic>
        <p:nvPicPr>
          <p:cNvPr id="6" name="Picture 5">
            <a:extLst>
              <a:ext uri="{FF2B5EF4-FFF2-40B4-BE49-F238E27FC236}">
                <a16:creationId xmlns:a16="http://schemas.microsoft.com/office/drawing/2014/main" id="{E3836495-1814-6229-5DF0-03CC7324B7FD}"/>
              </a:ext>
            </a:extLst>
          </p:cNvPr>
          <p:cNvPicPr>
            <a:picLocks noChangeAspect="1"/>
          </p:cNvPicPr>
          <p:nvPr/>
        </p:nvPicPr>
        <p:blipFill>
          <a:blip r:embed="rId2"/>
          <a:stretch>
            <a:fillRect/>
          </a:stretch>
        </p:blipFill>
        <p:spPr>
          <a:xfrm>
            <a:off x="1966711" y="0"/>
            <a:ext cx="8258577" cy="6858000"/>
          </a:xfrm>
          <a:prstGeom prst="rect">
            <a:avLst/>
          </a:prstGeom>
        </p:spPr>
      </p:pic>
    </p:spTree>
    <p:extLst>
      <p:ext uri="{BB962C8B-B14F-4D97-AF65-F5344CB8AC3E}">
        <p14:creationId xmlns:p14="http://schemas.microsoft.com/office/powerpoint/2010/main" val="4036892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1A0C3-E258-0BEC-96B6-2F364B98329C}"/>
              </a:ext>
            </a:extLst>
          </p:cNvPr>
          <p:cNvSpPr>
            <a:spLocks noGrp="1"/>
          </p:cNvSpPr>
          <p:nvPr>
            <p:ph type="title"/>
          </p:nvPr>
        </p:nvSpPr>
        <p:spPr>
          <a:xfrm>
            <a:off x="515937" y="201620"/>
            <a:ext cx="11160125" cy="1116012"/>
          </a:xfrm>
        </p:spPr>
        <p:txBody>
          <a:bodyPr/>
          <a:lstStyle/>
          <a:p>
            <a:r>
              <a:rPr lang="en-US" dirty="0" err="1"/>
              <a:t>CrewAI</a:t>
            </a:r>
            <a:r>
              <a:rPr lang="en-US" dirty="0"/>
              <a:t>: Tools &amp; Integrations</a:t>
            </a:r>
          </a:p>
        </p:txBody>
      </p:sp>
      <p:sp>
        <p:nvSpPr>
          <p:cNvPr id="3" name="Slide Number Placeholder 2">
            <a:extLst>
              <a:ext uri="{FF2B5EF4-FFF2-40B4-BE49-F238E27FC236}">
                <a16:creationId xmlns:a16="http://schemas.microsoft.com/office/drawing/2014/main" id="{9540152F-044F-A539-0D28-ACF4A12AB689}"/>
              </a:ext>
            </a:extLst>
          </p:cNvPr>
          <p:cNvSpPr>
            <a:spLocks noGrp="1"/>
          </p:cNvSpPr>
          <p:nvPr>
            <p:ph type="sldNum" sz="quarter" idx="25"/>
          </p:nvPr>
        </p:nvSpPr>
        <p:spPr/>
        <p:txBody>
          <a:bodyPr/>
          <a:lstStyle/>
          <a:p>
            <a:fld id="{8B70248A-FD0F-534C-919E-E8EB9B0FC062}" type="slidenum">
              <a:rPr lang="en-BE" smtClean="0"/>
              <a:pPr/>
              <a:t>10</a:t>
            </a:fld>
            <a:endParaRPr lang="en-BE"/>
          </a:p>
        </p:txBody>
      </p:sp>
      <p:sp>
        <p:nvSpPr>
          <p:cNvPr id="4" name="Text Placeholder 3">
            <a:extLst>
              <a:ext uri="{FF2B5EF4-FFF2-40B4-BE49-F238E27FC236}">
                <a16:creationId xmlns:a16="http://schemas.microsoft.com/office/drawing/2014/main" id="{07776551-5AD7-DC18-58EB-0990CFF21DB8}"/>
              </a:ext>
            </a:extLst>
          </p:cNvPr>
          <p:cNvSpPr>
            <a:spLocks noGrp="1"/>
          </p:cNvSpPr>
          <p:nvPr>
            <p:ph type="body" sz="quarter" idx="31"/>
          </p:nvPr>
        </p:nvSpPr>
        <p:spPr>
          <a:xfrm>
            <a:off x="4328577" y="3973898"/>
            <a:ext cx="7454714" cy="2771776"/>
          </a:xfrm>
        </p:spPr>
        <p:txBody>
          <a:bodyPr>
            <a:normAutofit/>
          </a:bodyPr>
          <a:lstStyle/>
          <a:p>
            <a:pPr algn="l"/>
            <a:r>
              <a:rPr lang="en-US" b="1" i="0" dirty="0">
                <a:solidFill>
                  <a:srgbClr val="111111"/>
                </a:solidFill>
                <a:effectLst/>
                <a:latin typeface="+mj-lt"/>
              </a:rPr>
              <a:t>Commonly used tools:</a:t>
            </a:r>
            <a:endParaRPr lang="en-US" b="1" dirty="0">
              <a:solidFill>
                <a:srgbClr val="111111"/>
              </a:solidFill>
              <a:latin typeface="+mj-lt"/>
            </a:endParaRPr>
          </a:p>
          <a:p>
            <a:pPr algn="l"/>
            <a:endParaRPr lang="en-US" sz="2200" b="1" i="0" dirty="0">
              <a:solidFill>
                <a:srgbClr val="111111"/>
              </a:solidFill>
              <a:effectLst/>
              <a:latin typeface="+mj-lt"/>
            </a:endParaRPr>
          </a:p>
          <a:p>
            <a:r>
              <a:rPr lang="en-US" sz="2200" i="0" dirty="0">
                <a:solidFill>
                  <a:srgbClr val="111111"/>
                </a:solidFill>
                <a:effectLst/>
                <a:latin typeface="+mj-lt"/>
              </a:rPr>
              <a:t>Web search (</a:t>
            </a:r>
            <a:r>
              <a:rPr lang="en-US" sz="2200" i="0" dirty="0" err="1">
                <a:solidFill>
                  <a:srgbClr val="111111"/>
                </a:solidFill>
                <a:effectLst/>
                <a:latin typeface="+mj-lt"/>
              </a:rPr>
              <a:t>Serper</a:t>
            </a:r>
            <a:r>
              <a:rPr lang="en-US" sz="2200" i="0" dirty="0">
                <a:solidFill>
                  <a:srgbClr val="111111"/>
                </a:solidFill>
                <a:effectLst/>
                <a:latin typeface="+mj-lt"/>
              </a:rPr>
              <a:t> API), </a:t>
            </a:r>
            <a:r>
              <a:rPr lang="en-US" sz="2200" i="0" dirty="0" err="1">
                <a:solidFill>
                  <a:srgbClr val="111111"/>
                </a:solidFill>
                <a:effectLst/>
                <a:latin typeface="+mj-lt"/>
              </a:rPr>
              <a:t>Groq</a:t>
            </a:r>
            <a:r>
              <a:rPr lang="en-US" sz="2200" i="0" dirty="0">
                <a:solidFill>
                  <a:srgbClr val="111111"/>
                </a:solidFill>
                <a:effectLst/>
                <a:latin typeface="+mj-lt"/>
              </a:rPr>
              <a:t> API, YouTube and Media Connectors, Database connectors (</a:t>
            </a:r>
            <a:r>
              <a:rPr lang="en-US" sz="2200" i="0" dirty="0" err="1">
                <a:solidFill>
                  <a:srgbClr val="111111"/>
                </a:solidFill>
                <a:effectLst/>
                <a:latin typeface="+mj-lt"/>
              </a:rPr>
              <a:t>SQLAlchemy</a:t>
            </a:r>
            <a:r>
              <a:rPr lang="en-US" sz="2200" i="0" dirty="0">
                <a:solidFill>
                  <a:srgbClr val="111111"/>
                </a:solidFill>
                <a:effectLst/>
                <a:latin typeface="+mj-lt"/>
              </a:rPr>
              <a:t>, </a:t>
            </a:r>
            <a:r>
              <a:rPr lang="en-US" sz="2200" i="0" dirty="0" err="1">
                <a:solidFill>
                  <a:srgbClr val="111111"/>
                </a:solidFill>
                <a:effectLst/>
                <a:latin typeface="+mj-lt"/>
              </a:rPr>
              <a:t>PyMongo</a:t>
            </a:r>
            <a:r>
              <a:rPr lang="en-US" sz="2200" i="0" dirty="0">
                <a:solidFill>
                  <a:srgbClr val="111111"/>
                </a:solidFill>
                <a:effectLst/>
                <a:latin typeface="+mj-lt"/>
              </a:rPr>
              <a:t>), </a:t>
            </a:r>
            <a:r>
              <a:rPr lang="en-US" sz="2200" i="0" dirty="0" err="1">
                <a:solidFill>
                  <a:srgbClr val="111111"/>
                </a:solidFill>
                <a:effectLst/>
                <a:latin typeface="+mj-lt"/>
              </a:rPr>
              <a:t>Langchain</a:t>
            </a:r>
            <a:r>
              <a:rPr lang="en-US" sz="2200" i="0" dirty="0">
                <a:solidFill>
                  <a:srgbClr val="111111"/>
                </a:solidFill>
                <a:effectLst/>
                <a:latin typeface="+mj-lt"/>
              </a:rPr>
              <a:t> tools, AI Powered tools (</a:t>
            </a:r>
            <a:r>
              <a:rPr lang="en-US" sz="2200" i="0" dirty="0" err="1">
                <a:solidFill>
                  <a:srgbClr val="111111"/>
                </a:solidFill>
                <a:effectLst/>
                <a:latin typeface="+mj-lt"/>
              </a:rPr>
              <a:t>DallE</a:t>
            </a:r>
            <a:r>
              <a:rPr lang="en-US" sz="2200" i="0" dirty="0">
                <a:solidFill>
                  <a:srgbClr val="111111"/>
                </a:solidFill>
                <a:effectLst/>
                <a:latin typeface="+mj-lt"/>
              </a:rPr>
              <a:t> API), </a:t>
            </a:r>
            <a:r>
              <a:rPr lang="en-US" sz="2200" i="0" dirty="0" err="1">
                <a:solidFill>
                  <a:srgbClr val="111111"/>
                </a:solidFill>
                <a:effectLst/>
                <a:latin typeface="+mj-lt"/>
              </a:rPr>
              <a:t>SeleniumWeb</a:t>
            </a:r>
            <a:r>
              <a:rPr lang="en-US" sz="2200" i="0" dirty="0">
                <a:solidFill>
                  <a:srgbClr val="111111"/>
                </a:solidFill>
                <a:effectLst/>
                <a:latin typeface="+mj-lt"/>
              </a:rPr>
              <a:t> Scraping</a:t>
            </a:r>
            <a:r>
              <a:rPr lang="en-US" sz="2200" dirty="0">
                <a:solidFill>
                  <a:srgbClr val="111111"/>
                </a:solidFill>
                <a:latin typeface="+mj-lt"/>
              </a:rPr>
              <a:t>, </a:t>
            </a:r>
            <a:r>
              <a:rPr lang="en-US" sz="2200" dirty="0" err="1">
                <a:solidFill>
                  <a:srgbClr val="111111"/>
                </a:solidFill>
                <a:latin typeface="+mj-lt"/>
              </a:rPr>
              <a:t>LLamaIndex</a:t>
            </a:r>
            <a:r>
              <a:rPr lang="en-US" sz="2200" dirty="0">
                <a:solidFill>
                  <a:srgbClr val="111111"/>
                </a:solidFill>
                <a:latin typeface="+mj-lt"/>
              </a:rPr>
              <a:t>, Slack API, etc.</a:t>
            </a:r>
            <a:endParaRPr lang="en-US" sz="2200" i="0" dirty="0">
              <a:solidFill>
                <a:srgbClr val="111111"/>
              </a:solidFill>
              <a:effectLst/>
              <a:latin typeface="+mj-lt"/>
            </a:endParaRPr>
          </a:p>
          <a:p>
            <a:pPr algn="l"/>
            <a:endParaRPr lang="en-US" b="1" dirty="0">
              <a:solidFill>
                <a:srgbClr val="111111"/>
              </a:solidFill>
              <a:latin typeface="+mj-lt"/>
            </a:endParaRPr>
          </a:p>
          <a:p>
            <a:pPr algn="l"/>
            <a:endParaRPr lang="en-US" b="1" dirty="0">
              <a:solidFill>
                <a:srgbClr val="111111"/>
              </a:solidFill>
              <a:latin typeface="+mj-lt"/>
            </a:endParaRPr>
          </a:p>
          <a:p>
            <a:endParaRPr lang="en-US" dirty="0"/>
          </a:p>
        </p:txBody>
      </p:sp>
      <p:pic>
        <p:nvPicPr>
          <p:cNvPr id="6" name="Picture 5">
            <a:extLst>
              <a:ext uri="{FF2B5EF4-FFF2-40B4-BE49-F238E27FC236}">
                <a16:creationId xmlns:a16="http://schemas.microsoft.com/office/drawing/2014/main" id="{5AA75FF2-9BC3-331B-55BD-28B48CC5DCBE}"/>
              </a:ext>
            </a:extLst>
          </p:cNvPr>
          <p:cNvPicPr>
            <a:picLocks noChangeAspect="1"/>
          </p:cNvPicPr>
          <p:nvPr/>
        </p:nvPicPr>
        <p:blipFill>
          <a:blip r:embed="rId2"/>
          <a:stretch>
            <a:fillRect/>
          </a:stretch>
        </p:blipFill>
        <p:spPr>
          <a:xfrm>
            <a:off x="812841" y="1317632"/>
            <a:ext cx="1992706" cy="2669374"/>
          </a:xfrm>
          <a:prstGeom prst="rect">
            <a:avLst/>
          </a:prstGeom>
        </p:spPr>
      </p:pic>
      <p:pic>
        <p:nvPicPr>
          <p:cNvPr id="8" name="Picture 7">
            <a:extLst>
              <a:ext uri="{FF2B5EF4-FFF2-40B4-BE49-F238E27FC236}">
                <a16:creationId xmlns:a16="http://schemas.microsoft.com/office/drawing/2014/main" id="{2952334A-8D9A-890A-10E7-0ACECC8C3E81}"/>
              </a:ext>
            </a:extLst>
          </p:cNvPr>
          <p:cNvPicPr>
            <a:picLocks noChangeAspect="1"/>
          </p:cNvPicPr>
          <p:nvPr/>
        </p:nvPicPr>
        <p:blipFill>
          <a:blip r:embed="rId3"/>
          <a:stretch>
            <a:fillRect/>
          </a:stretch>
        </p:blipFill>
        <p:spPr>
          <a:xfrm>
            <a:off x="273808" y="3973899"/>
            <a:ext cx="3757865" cy="2771775"/>
          </a:xfrm>
          <a:prstGeom prst="rect">
            <a:avLst/>
          </a:prstGeom>
        </p:spPr>
      </p:pic>
      <p:pic>
        <p:nvPicPr>
          <p:cNvPr id="54274" name="Picture 2" descr="LangChain Agents &amp; LlamaIndex Tools | by Cobus Greyling | Medium">
            <a:extLst>
              <a:ext uri="{FF2B5EF4-FFF2-40B4-BE49-F238E27FC236}">
                <a16:creationId xmlns:a16="http://schemas.microsoft.com/office/drawing/2014/main" id="{D1727CAF-A2F2-C777-CDA2-A3F13968280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20" t="7120" r="2374" b="11364"/>
          <a:stretch/>
        </p:blipFill>
        <p:spPr bwMode="auto">
          <a:xfrm>
            <a:off x="5918943" y="1317632"/>
            <a:ext cx="2643722" cy="2254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932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How to build LLM agent to automate your code review workflow using crewAI?">
            <a:extLst>
              <a:ext uri="{FF2B5EF4-FFF2-40B4-BE49-F238E27FC236}">
                <a16:creationId xmlns:a16="http://schemas.microsoft.com/office/drawing/2014/main" id="{6B7E58A3-9F7D-0194-A086-8EDD0D2BC0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39" t="8580" r="2585" b="4613"/>
          <a:stretch/>
        </p:blipFill>
        <p:spPr bwMode="auto">
          <a:xfrm>
            <a:off x="689264" y="1333645"/>
            <a:ext cx="11481954" cy="4000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12E5F81-2907-7F7D-86F2-B2B8733A7798}"/>
              </a:ext>
            </a:extLst>
          </p:cNvPr>
          <p:cNvSpPr>
            <a:spLocks noGrp="1"/>
          </p:cNvSpPr>
          <p:nvPr>
            <p:ph type="title"/>
          </p:nvPr>
        </p:nvSpPr>
        <p:spPr/>
        <p:txBody>
          <a:bodyPr/>
          <a:lstStyle/>
          <a:p>
            <a:r>
              <a:rPr lang="en-US" dirty="0" err="1"/>
              <a:t>CrewAI</a:t>
            </a:r>
            <a:r>
              <a:rPr lang="en-US" dirty="0"/>
              <a:t>: Process/Planning</a:t>
            </a:r>
          </a:p>
        </p:txBody>
      </p:sp>
      <p:sp>
        <p:nvSpPr>
          <p:cNvPr id="3" name="Slide Number Placeholder 2">
            <a:extLst>
              <a:ext uri="{FF2B5EF4-FFF2-40B4-BE49-F238E27FC236}">
                <a16:creationId xmlns:a16="http://schemas.microsoft.com/office/drawing/2014/main" id="{CF7054CC-B9A9-FBA0-3841-E199B8E165F4}"/>
              </a:ext>
            </a:extLst>
          </p:cNvPr>
          <p:cNvSpPr>
            <a:spLocks noGrp="1"/>
          </p:cNvSpPr>
          <p:nvPr>
            <p:ph type="sldNum" sz="quarter" idx="25"/>
          </p:nvPr>
        </p:nvSpPr>
        <p:spPr/>
        <p:txBody>
          <a:bodyPr/>
          <a:lstStyle/>
          <a:p>
            <a:fld id="{8B70248A-FD0F-534C-919E-E8EB9B0FC062}" type="slidenum">
              <a:rPr lang="en-BE" smtClean="0"/>
              <a:pPr/>
              <a:t>11</a:t>
            </a:fld>
            <a:endParaRPr lang="en-BE"/>
          </a:p>
        </p:txBody>
      </p:sp>
      <p:pic>
        <p:nvPicPr>
          <p:cNvPr id="49156" name="Picture 4" descr="For a Multi-Agent Framework, CrewAI has its Advantages Compared to AutoGen  | by Yeyu Huang | Level Up Coding">
            <a:extLst>
              <a:ext uri="{FF2B5EF4-FFF2-40B4-BE49-F238E27FC236}">
                <a16:creationId xmlns:a16="http://schemas.microsoft.com/office/drawing/2014/main" id="{8A4F8898-8362-E224-D188-259401D58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28" y="4730373"/>
            <a:ext cx="6758707" cy="1982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56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0DB57-F188-73F8-109D-D1BFFDBC5457}"/>
              </a:ext>
            </a:extLst>
          </p:cNvPr>
          <p:cNvSpPr>
            <a:spLocks noGrp="1"/>
          </p:cNvSpPr>
          <p:nvPr>
            <p:ph type="title"/>
          </p:nvPr>
        </p:nvSpPr>
        <p:spPr/>
        <p:txBody>
          <a:bodyPr/>
          <a:lstStyle/>
          <a:p>
            <a:r>
              <a:rPr lang="en-US" dirty="0" err="1"/>
              <a:t>CrewAI</a:t>
            </a:r>
            <a:r>
              <a:rPr lang="en-US" dirty="0"/>
              <a:t>: Memory </a:t>
            </a:r>
            <a:r>
              <a:rPr lang="en-US" sz="2400" dirty="0"/>
              <a:t>(Short- &amp; Long-term)</a:t>
            </a:r>
            <a:endParaRPr lang="en-US" dirty="0"/>
          </a:p>
        </p:txBody>
      </p:sp>
      <p:sp>
        <p:nvSpPr>
          <p:cNvPr id="3" name="Slide Number Placeholder 2">
            <a:extLst>
              <a:ext uri="{FF2B5EF4-FFF2-40B4-BE49-F238E27FC236}">
                <a16:creationId xmlns:a16="http://schemas.microsoft.com/office/drawing/2014/main" id="{0A9B5532-E8ED-FDE9-D1E3-4A773B52E8E5}"/>
              </a:ext>
            </a:extLst>
          </p:cNvPr>
          <p:cNvSpPr>
            <a:spLocks noGrp="1"/>
          </p:cNvSpPr>
          <p:nvPr>
            <p:ph type="sldNum" sz="quarter" idx="25"/>
          </p:nvPr>
        </p:nvSpPr>
        <p:spPr/>
        <p:txBody>
          <a:bodyPr/>
          <a:lstStyle/>
          <a:p>
            <a:fld id="{8B70248A-FD0F-534C-919E-E8EB9B0FC062}" type="slidenum">
              <a:rPr lang="en-BE" smtClean="0"/>
              <a:pPr/>
              <a:t>12</a:t>
            </a:fld>
            <a:endParaRPr lang="en-BE"/>
          </a:p>
        </p:txBody>
      </p:sp>
      <p:pic>
        <p:nvPicPr>
          <p:cNvPr id="46082" name="Picture 2" descr="Memory">
            <a:extLst>
              <a:ext uri="{FF2B5EF4-FFF2-40B4-BE49-F238E27FC236}">
                <a16:creationId xmlns:a16="http://schemas.microsoft.com/office/drawing/2014/main" id="{46DF9AB9-BD12-581F-95AF-1B5B745D3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273" y="1299939"/>
            <a:ext cx="7239517" cy="4716463"/>
          </a:xfrm>
          <a:prstGeom prst="rect">
            <a:avLst/>
          </a:prstGeom>
          <a:noFill/>
          <a:extLst>
            <a:ext uri="{909E8E84-426E-40DD-AFC4-6F175D3DCCD1}">
              <a14:hiddenFill xmlns:a14="http://schemas.microsoft.com/office/drawing/2010/main">
                <a:solidFill>
                  <a:srgbClr val="FFFFFF"/>
                </a:solidFill>
              </a14:hiddenFill>
            </a:ext>
          </a:extLst>
        </p:spPr>
      </p:pic>
      <p:pic>
        <p:nvPicPr>
          <p:cNvPr id="46084" name="Picture 4">
            <a:extLst>
              <a:ext uri="{FF2B5EF4-FFF2-40B4-BE49-F238E27FC236}">
                <a16:creationId xmlns:a16="http://schemas.microsoft.com/office/drawing/2014/main" id="{8E6A05C3-802D-F601-2F3A-6EE870E7E1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761035"/>
            <a:ext cx="5092996" cy="2023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011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4FF18-BFC6-4D0C-D8CA-D76466D51566}"/>
              </a:ext>
            </a:extLst>
          </p:cNvPr>
          <p:cNvSpPr>
            <a:spLocks noGrp="1"/>
          </p:cNvSpPr>
          <p:nvPr>
            <p:ph type="title"/>
          </p:nvPr>
        </p:nvSpPr>
        <p:spPr>
          <a:xfrm>
            <a:off x="515936" y="112326"/>
            <a:ext cx="11160125" cy="1116012"/>
          </a:xfrm>
        </p:spPr>
        <p:txBody>
          <a:bodyPr/>
          <a:lstStyle/>
          <a:p>
            <a:r>
              <a:rPr lang="en-US" dirty="0" err="1"/>
              <a:t>CrewAI</a:t>
            </a:r>
            <a:r>
              <a:rPr lang="en-US" dirty="0"/>
              <a:t>: Putting it all together</a:t>
            </a:r>
          </a:p>
        </p:txBody>
      </p:sp>
      <p:sp>
        <p:nvSpPr>
          <p:cNvPr id="3" name="Slide Number Placeholder 2">
            <a:extLst>
              <a:ext uri="{FF2B5EF4-FFF2-40B4-BE49-F238E27FC236}">
                <a16:creationId xmlns:a16="http://schemas.microsoft.com/office/drawing/2014/main" id="{ABE88F4F-1C5C-0548-5C94-F3FB9FCB8837}"/>
              </a:ext>
            </a:extLst>
          </p:cNvPr>
          <p:cNvSpPr>
            <a:spLocks noGrp="1"/>
          </p:cNvSpPr>
          <p:nvPr>
            <p:ph type="sldNum" sz="quarter" idx="25"/>
          </p:nvPr>
        </p:nvSpPr>
        <p:spPr/>
        <p:txBody>
          <a:bodyPr/>
          <a:lstStyle/>
          <a:p>
            <a:fld id="{8B70248A-FD0F-534C-919E-E8EB9B0FC062}" type="slidenum">
              <a:rPr lang="en-BE" smtClean="0"/>
              <a:pPr/>
              <a:t>13</a:t>
            </a:fld>
            <a:endParaRPr lang="en-BE"/>
          </a:p>
        </p:txBody>
      </p:sp>
      <p:pic>
        <p:nvPicPr>
          <p:cNvPr id="40962" name="Picture 2" descr="Top 5 Frameworks for Building AI Agents in 2024 (Plus 1 Bonus) - DEV  Community">
            <a:extLst>
              <a:ext uri="{FF2B5EF4-FFF2-40B4-BE49-F238E27FC236}">
                <a16:creationId xmlns:a16="http://schemas.microsoft.com/office/drawing/2014/main" id="{8D843F54-0F85-5176-2683-AB61B1FC32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9929" y="1228338"/>
            <a:ext cx="8212142" cy="5553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163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0AB706-1C9E-1C4F-B9F0-10A14760EED0}"/>
              </a:ext>
            </a:extLst>
          </p:cNvPr>
          <p:cNvSpPr>
            <a:spLocks noGrp="1"/>
          </p:cNvSpPr>
          <p:nvPr>
            <p:ph type="sldNum" sz="quarter" idx="13"/>
          </p:nvPr>
        </p:nvSpPr>
        <p:spPr/>
        <p:txBody>
          <a:bodyPr/>
          <a:lstStyle/>
          <a:p>
            <a:fld id="{8B70248A-FD0F-534C-919E-E8EB9B0FC062}" type="slidenum">
              <a:rPr lang="en-BE" smtClean="0"/>
              <a:pPr/>
              <a:t>14</a:t>
            </a:fld>
            <a:endParaRPr lang="en-BE"/>
          </a:p>
        </p:txBody>
      </p:sp>
      <p:sp>
        <p:nvSpPr>
          <p:cNvPr id="3" name="Title 2">
            <a:extLst>
              <a:ext uri="{FF2B5EF4-FFF2-40B4-BE49-F238E27FC236}">
                <a16:creationId xmlns:a16="http://schemas.microsoft.com/office/drawing/2014/main" id="{A366B98C-C4D8-05F5-9F65-8885769057E9}"/>
              </a:ext>
            </a:extLst>
          </p:cNvPr>
          <p:cNvSpPr>
            <a:spLocks noGrp="1"/>
          </p:cNvSpPr>
          <p:nvPr>
            <p:ph type="title"/>
          </p:nvPr>
        </p:nvSpPr>
        <p:spPr/>
        <p:txBody>
          <a:bodyPr/>
          <a:lstStyle/>
          <a:p>
            <a:r>
              <a:rPr lang="en-US" dirty="0"/>
              <a:t>Deep Learning</a:t>
            </a:r>
          </a:p>
        </p:txBody>
      </p:sp>
      <p:sp>
        <p:nvSpPr>
          <p:cNvPr id="4" name="Text Placeholder 3">
            <a:extLst>
              <a:ext uri="{FF2B5EF4-FFF2-40B4-BE49-F238E27FC236}">
                <a16:creationId xmlns:a16="http://schemas.microsoft.com/office/drawing/2014/main" id="{7055EF63-96B8-BBC7-F6C7-AD1D0CA244C3}"/>
              </a:ext>
            </a:extLst>
          </p:cNvPr>
          <p:cNvSpPr>
            <a:spLocks noGrp="1"/>
          </p:cNvSpPr>
          <p:nvPr>
            <p:ph type="body" sz="quarter" idx="14"/>
          </p:nvPr>
        </p:nvSpPr>
        <p:spPr>
          <a:xfrm>
            <a:off x="515938" y="4045577"/>
            <a:ext cx="11160123" cy="1878770"/>
          </a:xfrm>
        </p:spPr>
        <p:txBody>
          <a:bodyPr/>
          <a:lstStyle/>
          <a:p>
            <a:r>
              <a:rPr lang="en-US" dirty="0"/>
              <a:t>Natural Language Processing (NLP)</a:t>
            </a:r>
          </a:p>
          <a:p>
            <a:r>
              <a:rPr lang="en-US" dirty="0"/>
              <a:t>Word Embeddings – Language Models – RNN – LSTM</a:t>
            </a:r>
          </a:p>
          <a:p>
            <a:endParaRPr lang="en-US" dirty="0"/>
          </a:p>
          <a:p>
            <a:endParaRPr lang="en-US" dirty="0"/>
          </a:p>
        </p:txBody>
      </p:sp>
      <p:pic>
        <p:nvPicPr>
          <p:cNvPr id="2050" name="Picture 2" descr="Back To Basics PNG Transparent Images Free Download | Vector Files | Pngtree">
            <a:extLst>
              <a:ext uri="{FF2B5EF4-FFF2-40B4-BE49-F238E27FC236}">
                <a16:creationId xmlns:a16="http://schemas.microsoft.com/office/drawing/2014/main" id="{F9AFF5F3-3BF3-0282-C93C-87356C101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797375">
            <a:off x="8789298" y="4199697"/>
            <a:ext cx="4183031" cy="2599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312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6D6DE-AADC-5473-D58E-11EDD840AF93}"/>
              </a:ext>
            </a:extLst>
          </p:cNvPr>
          <p:cNvSpPr>
            <a:spLocks noGrp="1"/>
          </p:cNvSpPr>
          <p:nvPr>
            <p:ph type="title"/>
          </p:nvPr>
        </p:nvSpPr>
        <p:spPr/>
        <p:txBody>
          <a:bodyPr/>
          <a:lstStyle/>
          <a:p>
            <a:r>
              <a:rPr lang="en-US"/>
              <a:t>Lesson Goals</a:t>
            </a:r>
          </a:p>
        </p:txBody>
      </p:sp>
      <p:sp>
        <p:nvSpPr>
          <p:cNvPr id="3" name="Slide Number Placeholder 2">
            <a:extLst>
              <a:ext uri="{FF2B5EF4-FFF2-40B4-BE49-F238E27FC236}">
                <a16:creationId xmlns:a16="http://schemas.microsoft.com/office/drawing/2014/main" id="{609D6E52-0EA3-230D-4717-D6AADB68D633}"/>
              </a:ext>
            </a:extLst>
          </p:cNvPr>
          <p:cNvSpPr>
            <a:spLocks noGrp="1"/>
          </p:cNvSpPr>
          <p:nvPr>
            <p:ph type="sldNum" sz="quarter" idx="25"/>
          </p:nvPr>
        </p:nvSpPr>
        <p:spPr/>
        <p:txBody>
          <a:bodyPr/>
          <a:lstStyle/>
          <a:p>
            <a:fld id="{8B70248A-FD0F-534C-919E-E8EB9B0FC062}" type="slidenum">
              <a:rPr lang="en-BE" smtClean="0"/>
              <a:pPr/>
              <a:t>15</a:t>
            </a:fld>
            <a:endParaRPr lang="en-BE"/>
          </a:p>
        </p:txBody>
      </p:sp>
      <p:sp>
        <p:nvSpPr>
          <p:cNvPr id="4" name="Text Placeholder 3">
            <a:extLst>
              <a:ext uri="{FF2B5EF4-FFF2-40B4-BE49-F238E27FC236}">
                <a16:creationId xmlns:a16="http://schemas.microsoft.com/office/drawing/2014/main" id="{8F1F9D7B-3F2A-67D6-D6AA-B56D421D50C1}"/>
              </a:ext>
            </a:extLst>
          </p:cNvPr>
          <p:cNvSpPr>
            <a:spLocks noGrp="1"/>
          </p:cNvSpPr>
          <p:nvPr>
            <p:ph type="body" sz="quarter" idx="31"/>
          </p:nvPr>
        </p:nvSpPr>
        <p:spPr>
          <a:xfrm>
            <a:off x="515936" y="1628775"/>
            <a:ext cx="11160127" cy="4924806"/>
          </a:xfrm>
        </p:spPr>
        <p:txBody>
          <a:bodyPr>
            <a:normAutofit/>
          </a:bodyPr>
          <a:lstStyle/>
          <a:p>
            <a:pPr marL="342900" indent="-342900">
              <a:buFont typeface="Arial" panose="020B0604020202020204" pitchFamily="34" charset="0"/>
              <a:buChar char="•"/>
            </a:pPr>
            <a:r>
              <a:rPr lang="en-US" sz="1800" b="1" dirty="0">
                <a:latin typeface="+mj-lt"/>
              </a:rPr>
              <a:t>NLP Preprocessing Pipeline: </a:t>
            </a:r>
            <a:r>
              <a:rPr lang="en-US" sz="1800" dirty="0">
                <a:latin typeface="+mj-lt"/>
              </a:rPr>
              <a:t>Students will understand the fundamental preprocessing steps in NLP, including tokenization, token normalization, and vectorization (frequency-based and embedding-based).</a:t>
            </a:r>
            <a:br>
              <a:rPr lang="en-US" sz="1800" dirty="0">
                <a:latin typeface="+mj-lt"/>
              </a:rPr>
            </a:br>
            <a:endParaRPr lang="en-US" sz="1800" dirty="0">
              <a:latin typeface="+mj-lt"/>
            </a:endParaRPr>
          </a:p>
          <a:p>
            <a:pPr marL="342900" indent="-342900">
              <a:buFont typeface="Arial" panose="020B0604020202020204" pitchFamily="34" charset="0"/>
              <a:buChar char="•"/>
            </a:pPr>
            <a:r>
              <a:rPr lang="en-US" sz="1800" b="1" dirty="0">
                <a:latin typeface="+mj-lt"/>
              </a:rPr>
              <a:t>Word Embeddings: </a:t>
            </a:r>
            <a:r>
              <a:rPr lang="en-US" sz="1800" dirty="0">
                <a:latin typeface="+mj-lt"/>
              </a:rPr>
              <a:t>Students will examine how distributed representations capture word meaning based on the distributional hypothesis, explain how models like Word2Vec learn such embeddings, and recognize the limitations of static, context-independent representations.</a:t>
            </a:r>
            <a:br>
              <a:rPr lang="en-US" sz="1800" dirty="0">
                <a:latin typeface="+mj-lt"/>
              </a:rPr>
            </a:br>
            <a:endParaRPr lang="en-US" sz="1800" dirty="0">
              <a:latin typeface="+mj-lt"/>
            </a:endParaRPr>
          </a:p>
          <a:p>
            <a:pPr marL="342900" indent="-342900">
              <a:buFont typeface="Arial" panose="020B0604020202020204" pitchFamily="34" charset="0"/>
              <a:buChar char="•"/>
            </a:pPr>
            <a:r>
              <a:rPr lang="en-US" sz="1800" b="1" dirty="0">
                <a:latin typeface="+mj-lt"/>
              </a:rPr>
              <a:t>RNNs: </a:t>
            </a:r>
            <a:r>
              <a:rPr lang="en-US" sz="1800" dirty="0">
                <a:latin typeface="+mj-lt"/>
              </a:rPr>
              <a:t>Students </a:t>
            </a:r>
            <a:r>
              <a:rPr lang="en-US" sz="1800" dirty="0">
                <a:solidFill>
                  <a:srgbClr val="111111"/>
                </a:solidFill>
                <a:latin typeface="+mj-lt"/>
              </a:rPr>
              <a:t>can explain the need for, and the use of, Recurrent Neural Networks (RNNs),</a:t>
            </a:r>
            <a:r>
              <a:rPr lang="en-US" sz="1800" dirty="0">
                <a:latin typeface="+mj-lt"/>
              </a:rPr>
              <a:t> They will understand how RNNs process sequential data by maintaining hidden states over time, explain how this enables modeling of temporal and linguistic dependencies, and identify key challenges such as vanishing gradients and limited context memory.</a:t>
            </a:r>
            <a:br>
              <a:rPr lang="en-US" sz="1800" dirty="0">
                <a:latin typeface="+mj-lt"/>
              </a:rPr>
            </a:br>
            <a:endParaRPr lang="en-US" sz="1800" dirty="0">
              <a:latin typeface="+mj-lt"/>
            </a:endParaRPr>
          </a:p>
          <a:p>
            <a:pPr marL="342900" indent="-342900">
              <a:buFont typeface="Arial" panose="020B0604020202020204" pitchFamily="34" charset="0"/>
              <a:buChar char="•"/>
            </a:pPr>
            <a:r>
              <a:rPr lang="en-US" sz="1800" b="1" dirty="0">
                <a:latin typeface="+mj-lt"/>
              </a:rPr>
              <a:t>LSTMs: </a:t>
            </a:r>
            <a:r>
              <a:rPr lang="en-US" sz="1800" dirty="0">
                <a:latin typeface="+mj-lt"/>
              </a:rPr>
              <a:t>Students will explore how Long Short-Term Memory networks extend RNNs with gating mechanisms that manage information flow, understand how the cell state preserves long-term dependencies, and recognize how this architecture addresses the memory and gradient issues in standard RNNs.</a:t>
            </a:r>
          </a:p>
          <a:p>
            <a:endParaRPr lang="en-US" dirty="0">
              <a:solidFill>
                <a:srgbClr val="111111"/>
              </a:solidFill>
            </a:endParaRPr>
          </a:p>
        </p:txBody>
      </p:sp>
      <p:pic>
        <p:nvPicPr>
          <p:cNvPr id="6" name="Picture 2" descr="Download Free png Parent Tips] Goal Setting with Your Child | Edmentum Blog  - DLPNG.com">
            <a:extLst>
              <a:ext uri="{FF2B5EF4-FFF2-40B4-BE49-F238E27FC236}">
                <a16:creationId xmlns:a16="http://schemas.microsoft.com/office/drawing/2014/main" id="{CCE443B0-08CE-1A46-58E8-25706A2364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57" t="-400" r="15488" b="-400"/>
          <a:stretch/>
        </p:blipFill>
        <p:spPr bwMode="auto">
          <a:xfrm>
            <a:off x="10262901" y="0"/>
            <a:ext cx="1913408" cy="1700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04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44DFD-0E19-DFD6-DD2B-49A5D7C43C8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DFBD78-9C53-E74C-507E-10070CC3C433}"/>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03A3217D-E4B7-57E8-8348-395F9DCE73E5}"/>
              </a:ext>
            </a:extLst>
          </p:cNvPr>
          <p:cNvSpPr txBox="1">
            <a:spLocks/>
          </p:cNvSpPr>
          <p:nvPr/>
        </p:nvSpPr>
        <p:spPr>
          <a:xfrm>
            <a:off x="0" y="2312988"/>
            <a:ext cx="12192000"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Why NLP?</a:t>
            </a:r>
            <a:b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br>
            <a:r>
              <a:rPr lang="en-US" sz="3200" dirty="0">
                <a:solidFill>
                  <a:srgbClr val="FFFFFF"/>
                </a:solidFill>
              </a:rPr>
              <a:t>History, challenges and ethics</a:t>
            </a:r>
            <a:endParaRPr kumimoji="0" lang="en-US" sz="32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spTree>
    <p:extLst>
      <p:ext uri="{BB962C8B-B14F-4D97-AF65-F5344CB8AC3E}">
        <p14:creationId xmlns:p14="http://schemas.microsoft.com/office/powerpoint/2010/main" val="2914214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4BDCF-828C-3017-5525-5634DAD743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7B0D60-9C82-C8D0-E58D-522AECA15381}"/>
              </a:ext>
            </a:extLst>
          </p:cNvPr>
          <p:cNvSpPr>
            <a:spLocks noGrp="1"/>
          </p:cNvSpPr>
          <p:nvPr>
            <p:ph type="title"/>
          </p:nvPr>
        </p:nvSpPr>
        <p:spPr/>
        <p:txBody>
          <a:bodyPr/>
          <a:lstStyle/>
          <a:p>
            <a:r>
              <a:rPr lang="nl-BE" dirty="0" err="1"/>
              <a:t>Why</a:t>
            </a:r>
            <a:r>
              <a:rPr lang="nl-BE" dirty="0"/>
              <a:t> do we </a:t>
            </a:r>
            <a:r>
              <a:rPr lang="nl-BE" dirty="0" err="1"/>
              <a:t>need</a:t>
            </a:r>
            <a:r>
              <a:rPr lang="nl-BE" dirty="0"/>
              <a:t> NLP?</a:t>
            </a:r>
          </a:p>
        </p:txBody>
      </p:sp>
      <p:sp>
        <p:nvSpPr>
          <p:cNvPr id="3" name="Slide Number Placeholder 2">
            <a:extLst>
              <a:ext uri="{FF2B5EF4-FFF2-40B4-BE49-F238E27FC236}">
                <a16:creationId xmlns:a16="http://schemas.microsoft.com/office/drawing/2014/main" id="{15B3051B-A5FA-3EB4-F643-9B5C70A38B9B}"/>
              </a:ext>
            </a:extLst>
          </p:cNvPr>
          <p:cNvSpPr>
            <a:spLocks noGrp="1"/>
          </p:cNvSpPr>
          <p:nvPr>
            <p:ph type="sldNum" sz="quarter" idx="25"/>
          </p:nvPr>
        </p:nvSpPr>
        <p:spPr/>
        <p:txBody>
          <a:bodyPr/>
          <a:lstStyle/>
          <a:p>
            <a:fld id="{8B70248A-FD0F-534C-919E-E8EB9B0FC062}" type="slidenum">
              <a:rPr lang="en-BE" smtClean="0"/>
              <a:pPr/>
              <a:t>17</a:t>
            </a:fld>
            <a:endParaRPr lang="en-BE"/>
          </a:p>
        </p:txBody>
      </p:sp>
      <p:sp>
        <p:nvSpPr>
          <p:cNvPr id="4" name="Text Placeholder 3">
            <a:extLst>
              <a:ext uri="{FF2B5EF4-FFF2-40B4-BE49-F238E27FC236}">
                <a16:creationId xmlns:a16="http://schemas.microsoft.com/office/drawing/2014/main" id="{AB7D445B-04C6-E4B7-12E9-E5ACE4BA6BE8}"/>
              </a:ext>
            </a:extLst>
          </p:cNvPr>
          <p:cNvSpPr>
            <a:spLocks noGrp="1"/>
          </p:cNvSpPr>
          <p:nvPr>
            <p:ph type="body" sz="quarter" idx="31"/>
          </p:nvPr>
        </p:nvSpPr>
        <p:spPr/>
        <p:txBody>
          <a:bodyPr>
            <a:normAutofit/>
          </a:bodyPr>
          <a:lstStyle/>
          <a:p>
            <a:pPr marL="342900" indent="-342900">
              <a:buFont typeface="Arial" panose="020B0604020202020204" pitchFamily="34" charset="0"/>
              <a:buChar char="•"/>
            </a:pPr>
            <a:r>
              <a:rPr lang="en-US" sz="2200" dirty="0">
                <a:latin typeface="+mj-lt"/>
              </a:rPr>
              <a:t>Language is the most natural and powerful way for humans to communicate, reason, and share knowledge</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Without NLP, computers remain blind to the vast majority of human knowledge expressed through words</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NLP aims to achieve both </a:t>
            </a:r>
            <a:r>
              <a:rPr lang="en-US" sz="2200" b="1" dirty="0">
                <a:latin typeface="+mj-lt"/>
              </a:rPr>
              <a:t>language understanding </a:t>
            </a:r>
            <a:r>
              <a:rPr lang="en-US" sz="2200" dirty="0">
                <a:latin typeface="+mj-lt"/>
              </a:rPr>
              <a:t>(comprehending meaning and intent) and </a:t>
            </a:r>
            <a:r>
              <a:rPr lang="en-US" sz="2200" b="1" dirty="0">
                <a:latin typeface="+mj-lt"/>
              </a:rPr>
              <a:t>language generation</a:t>
            </a:r>
            <a:r>
              <a:rPr lang="en-US" sz="2200" dirty="0">
                <a:latin typeface="+mj-lt"/>
              </a:rPr>
              <a:t> (producing coherent, context-aware responses)</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NLP allows for:</a:t>
            </a:r>
          </a:p>
          <a:p>
            <a:pPr marL="702900" lvl="1" indent="-342900"/>
            <a:r>
              <a:rPr lang="en-US" sz="2200" b="1" dirty="0">
                <a:latin typeface="+mj-lt"/>
              </a:rPr>
              <a:t>Efficient access to knowledge</a:t>
            </a:r>
            <a:endParaRPr lang="en-US" sz="2200" dirty="0">
              <a:latin typeface="+mj-lt"/>
            </a:endParaRPr>
          </a:p>
          <a:p>
            <a:pPr marL="702900" lvl="1" indent="-342900"/>
            <a:r>
              <a:rPr lang="en-US" sz="2200" b="1" dirty="0">
                <a:latin typeface="+mj-lt"/>
              </a:rPr>
              <a:t>Automation of repetitive language tasks</a:t>
            </a:r>
          </a:p>
          <a:p>
            <a:pPr marL="702900" lvl="1" indent="-342900"/>
            <a:r>
              <a:rPr lang="en-US" sz="2200" b="1" dirty="0">
                <a:latin typeface="+mj-lt"/>
              </a:rPr>
              <a:t>Enhanced human–machine interaction</a:t>
            </a:r>
            <a:endParaRPr lang="en-US" sz="2200" dirty="0">
              <a:latin typeface="+mj-lt"/>
            </a:endParaRPr>
          </a:p>
          <a:p>
            <a:pPr marL="342900" indent="-3429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200443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57223-059D-4ABE-45AA-30FB5E7CE083}"/>
              </a:ext>
            </a:extLst>
          </p:cNvPr>
          <p:cNvSpPr>
            <a:spLocks noGrp="1"/>
          </p:cNvSpPr>
          <p:nvPr>
            <p:ph type="title"/>
          </p:nvPr>
        </p:nvSpPr>
        <p:spPr/>
        <p:txBody>
          <a:bodyPr/>
          <a:lstStyle/>
          <a:p>
            <a:r>
              <a:rPr lang="en-US" dirty="0"/>
              <a:t>The power of language</a:t>
            </a:r>
          </a:p>
        </p:txBody>
      </p:sp>
      <p:sp>
        <p:nvSpPr>
          <p:cNvPr id="3" name="Slide Number Placeholder 2">
            <a:extLst>
              <a:ext uri="{FF2B5EF4-FFF2-40B4-BE49-F238E27FC236}">
                <a16:creationId xmlns:a16="http://schemas.microsoft.com/office/drawing/2014/main" id="{3B014776-8E97-FA88-B061-872233DDD7FE}"/>
              </a:ext>
            </a:extLst>
          </p:cNvPr>
          <p:cNvSpPr>
            <a:spLocks noGrp="1"/>
          </p:cNvSpPr>
          <p:nvPr>
            <p:ph type="sldNum" sz="quarter" idx="25"/>
          </p:nvPr>
        </p:nvSpPr>
        <p:spPr/>
        <p:txBody>
          <a:bodyPr/>
          <a:lstStyle/>
          <a:p>
            <a:fld id="{8B70248A-FD0F-534C-919E-E8EB9B0FC062}" type="slidenum">
              <a:rPr lang="en-BE" smtClean="0"/>
              <a:pPr/>
              <a:t>18</a:t>
            </a:fld>
            <a:endParaRPr lang="en-BE"/>
          </a:p>
        </p:txBody>
      </p:sp>
      <p:pic>
        <p:nvPicPr>
          <p:cNvPr id="5" name="Google Shape;298;p49">
            <a:extLst>
              <a:ext uri="{FF2B5EF4-FFF2-40B4-BE49-F238E27FC236}">
                <a16:creationId xmlns:a16="http://schemas.microsoft.com/office/drawing/2014/main" id="{B088AB0D-31EC-63DB-7AB9-0C1721C676D5}"/>
              </a:ext>
            </a:extLst>
          </p:cNvPr>
          <p:cNvPicPr preferRelativeResize="0"/>
          <p:nvPr/>
        </p:nvPicPr>
        <p:blipFill>
          <a:blip r:embed="rId3">
            <a:alphaModFix/>
          </a:blip>
          <a:stretch>
            <a:fillRect/>
          </a:stretch>
        </p:blipFill>
        <p:spPr>
          <a:xfrm>
            <a:off x="7757804" y="1772202"/>
            <a:ext cx="3631424" cy="4248775"/>
          </a:xfrm>
          <a:prstGeom prst="rect">
            <a:avLst/>
          </a:prstGeom>
          <a:noFill/>
          <a:ln>
            <a:noFill/>
          </a:ln>
          <a:effectLst>
            <a:outerShdw blurRad="57150" dist="95250" dir="2640000" algn="bl" rotWithShape="0">
              <a:srgbClr val="000000">
                <a:alpha val="50000"/>
              </a:srgbClr>
            </a:outerShdw>
          </a:effectLst>
        </p:spPr>
      </p:pic>
      <p:pic>
        <p:nvPicPr>
          <p:cNvPr id="6" name="Picture 2" descr="Library of Alexandria - myths and facts | History of Yesterday">
            <a:extLst>
              <a:ext uri="{FF2B5EF4-FFF2-40B4-BE49-F238E27FC236}">
                <a16:creationId xmlns:a16="http://schemas.microsoft.com/office/drawing/2014/main" id="{FECD19BF-14C0-9017-3532-525728D21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655" y="2004569"/>
            <a:ext cx="6191324" cy="365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713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9C08E7-51E4-E14C-E1C4-AC8B6E6744E2}"/>
              </a:ext>
            </a:extLst>
          </p:cNvPr>
          <p:cNvSpPr>
            <a:spLocks noGrp="1"/>
          </p:cNvSpPr>
          <p:nvPr>
            <p:ph type="sldNum" sz="quarter" idx="25"/>
          </p:nvPr>
        </p:nvSpPr>
        <p:spPr/>
        <p:txBody>
          <a:bodyPr/>
          <a:lstStyle/>
          <a:p>
            <a:fld id="{8B70248A-FD0F-534C-919E-E8EB9B0FC062}" type="slidenum">
              <a:rPr lang="en-BE" smtClean="0"/>
              <a:pPr/>
              <a:t>19</a:t>
            </a:fld>
            <a:endParaRPr lang="en-BE"/>
          </a:p>
        </p:txBody>
      </p:sp>
      <p:sp>
        <p:nvSpPr>
          <p:cNvPr id="4" name="Text Placeholder 3">
            <a:extLst>
              <a:ext uri="{FF2B5EF4-FFF2-40B4-BE49-F238E27FC236}">
                <a16:creationId xmlns:a16="http://schemas.microsoft.com/office/drawing/2014/main" id="{16AFC0EE-46BD-E49A-B5D8-3C91856B1D57}"/>
              </a:ext>
            </a:extLst>
          </p:cNvPr>
          <p:cNvSpPr>
            <a:spLocks noGrp="1"/>
          </p:cNvSpPr>
          <p:nvPr>
            <p:ph type="body" sz="quarter" idx="31"/>
          </p:nvPr>
        </p:nvSpPr>
        <p:spPr>
          <a:xfrm>
            <a:off x="515936" y="1059873"/>
            <a:ext cx="11160127" cy="5285365"/>
          </a:xfrm>
        </p:spPr>
        <p:txBody>
          <a:bodyPr/>
          <a:lstStyle/>
          <a:p>
            <a:pPr marL="0" lvl="0" indent="0" algn="ctr" rtl="0">
              <a:spcBef>
                <a:spcPts val="0"/>
              </a:spcBef>
              <a:spcAft>
                <a:spcPts val="0"/>
              </a:spcAft>
              <a:buNone/>
            </a:pPr>
            <a:r>
              <a:rPr lang="en-US" sz="4800" i="1" dirty="0">
                <a:solidFill>
                  <a:srgbClr val="FA6432"/>
                </a:solidFill>
                <a:latin typeface="+mj-lt"/>
                <a:ea typeface="Calibri"/>
                <a:cs typeface="Calibri"/>
                <a:sym typeface="Calibri"/>
              </a:rPr>
              <a:t>Knowing a language means being able to </a:t>
            </a:r>
            <a:r>
              <a:rPr lang="en-US" sz="4800" b="1" i="1" dirty="0">
                <a:solidFill>
                  <a:srgbClr val="FA6432"/>
                </a:solidFill>
                <a:highlight>
                  <a:srgbClr val="FFFF00"/>
                </a:highlight>
                <a:latin typeface="+mj-lt"/>
                <a:ea typeface="Calibri"/>
                <a:cs typeface="Calibri"/>
                <a:sym typeface="Calibri"/>
              </a:rPr>
              <a:t>produce</a:t>
            </a:r>
            <a:r>
              <a:rPr lang="en-US" sz="4800" i="1" dirty="0">
                <a:solidFill>
                  <a:srgbClr val="FA6432"/>
                </a:solidFill>
                <a:latin typeface="+mj-lt"/>
                <a:ea typeface="Calibri"/>
                <a:cs typeface="Calibri"/>
                <a:sym typeface="Calibri"/>
              </a:rPr>
              <a:t> an </a:t>
            </a:r>
            <a:r>
              <a:rPr lang="en-US" sz="4800" b="1" i="1" dirty="0">
                <a:solidFill>
                  <a:srgbClr val="FA6432"/>
                </a:solidFill>
                <a:latin typeface="+mj-lt"/>
                <a:ea typeface="Calibri"/>
                <a:cs typeface="Calibri"/>
                <a:sym typeface="Calibri"/>
              </a:rPr>
              <a:t>infinite number </a:t>
            </a:r>
            <a:r>
              <a:rPr lang="en-US" sz="4800" i="1" dirty="0">
                <a:solidFill>
                  <a:srgbClr val="FA6432"/>
                </a:solidFill>
                <a:latin typeface="+mj-lt"/>
                <a:ea typeface="Calibri"/>
                <a:cs typeface="Calibri"/>
                <a:sym typeface="Calibri"/>
              </a:rPr>
              <a:t>of sentences </a:t>
            </a:r>
            <a:r>
              <a:rPr lang="en-US" sz="4800" b="1" i="1" dirty="0">
                <a:solidFill>
                  <a:srgbClr val="FA6432"/>
                </a:solidFill>
                <a:latin typeface="+mj-lt"/>
                <a:ea typeface="Calibri"/>
                <a:cs typeface="Calibri"/>
                <a:sym typeface="Calibri"/>
              </a:rPr>
              <a:t>never spoken before </a:t>
            </a:r>
            <a:r>
              <a:rPr lang="en-US" sz="4800" i="1" dirty="0">
                <a:solidFill>
                  <a:srgbClr val="FA6432"/>
                </a:solidFill>
                <a:latin typeface="+mj-lt"/>
                <a:ea typeface="Calibri"/>
                <a:cs typeface="Calibri"/>
                <a:sym typeface="Calibri"/>
              </a:rPr>
              <a:t>and to </a:t>
            </a:r>
            <a:r>
              <a:rPr lang="en-US" sz="4800" b="1" i="1" dirty="0">
                <a:solidFill>
                  <a:srgbClr val="FA6432"/>
                </a:solidFill>
                <a:highlight>
                  <a:srgbClr val="FFFF00"/>
                </a:highlight>
                <a:latin typeface="+mj-lt"/>
                <a:ea typeface="Calibri"/>
                <a:cs typeface="Calibri"/>
                <a:sym typeface="Calibri"/>
              </a:rPr>
              <a:t>understand</a:t>
            </a:r>
            <a:r>
              <a:rPr lang="en-US" sz="4800" i="1" dirty="0">
                <a:solidFill>
                  <a:srgbClr val="FA6432"/>
                </a:solidFill>
                <a:latin typeface="+mj-lt"/>
                <a:ea typeface="Calibri"/>
                <a:cs typeface="Calibri"/>
                <a:sym typeface="Calibri"/>
              </a:rPr>
              <a:t> sentences </a:t>
            </a:r>
            <a:r>
              <a:rPr lang="en-US" sz="4800" b="1" i="1" dirty="0">
                <a:solidFill>
                  <a:srgbClr val="FA6432"/>
                </a:solidFill>
                <a:latin typeface="+mj-lt"/>
                <a:ea typeface="Calibri"/>
                <a:cs typeface="Calibri"/>
                <a:sym typeface="Calibri"/>
              </a:rPr>
              <a:t>never heard before</a:t>
            </a:r>
            <a:r>
              <a:rPr lang="en-US" sz="4800" i="1" dirty="0">
                <a:solidFill>
                  <a:srgbClr val="FA6432"/>
                </a:solidFill>
                <a:latin typeface="+mj-lt"/>
                <a:ea typeface="Calibri"/>
                <a:cs typeface="Calibri"/>
                <a:sym typeface="Calibri"/>
              </a:rPr>
              <a:t>. </a:t>
            </a:r>
          </a:p>
          <a:p>
            <a:pPr marL="0" lvl="0" indent="0" algn="ctr" rtl="0">
              <a:spcBef>
                <a:spcPts val="0"/>
              </a:spcBef>
              <a:spcAft>
                <a:spcPts val="0"/>
              </a:spcAft>
              <a:buNone/>
            </a:pPr>
            <a:endParaRPr lang="en-US" sz="2800" i="1" dirty="0">
              <a:highlight>
                <a:srgbClr val="FFFF00"/>
              </a:highlight>
              <a:latin typeface="+mj-lt"/>
              <a:ea typeface="Calibri"/>
              <a:cs typeface="Calibri"/>
              <a:sym typeface="Calibri"/>
            </a:endParaRPr>
          </a:p>
          <a:p>
            <a:pPr marL="0" lvl="0" indent="0" algn="ctr" rtl="0">
              <a:spcBef>
                <a:spcPts val="0"/>
              </a:spcBef>
              <a:spcAft>
                <a:spcPts val="0"/>
              </a:spcAft>
              <a:buNone/>
            </a:pPr>
            <a:endParaRPr lang="en-US" sz="2800" i="1" dirty="0">
              <a:latin typeface="+mj-lt"/>
              <a:ea typeface="Calibri"/>
              <a:cs typeface="Calibri"/>
              <a:sym typeface="Calibri"/>
            </a:endParaRPr>
          </a:p>
          <a:p>
            <a:pPr marL="0" lvl="0" indent="0" algn="ctr" rtl="0">
              <a:spcBef>
                <a:spcPts val="0"/>
              </a:spcBef>
              <a:spcAft>
                <a:spcPts val="0"/>
              </a:spcAft>
              <a:buNone/>
            </a:pPr>
            <a:r>
              <a:rPr lang="en-US" sz="3600" i="1" dirty="0">
                <a:latin typeface="+mj-lt"/>
                <a:ea typeface="Calibri"/>
                <a:cs typeface="Calibri"/>
                <a:sym typeface="Calibri"/>
              </a:rPr>
              <a:t>Noam Chomsky</a:t>
            </a:r>
          </a:p>
          <a:p>
            <a:endParaRPr lang="en-US" dirty="0"/>
          </a:p>
        </p:txBody>
      </p:sp>
    </p:spTree>
    <p:extLst>
      <p:ext uri="{BB962C8B-B14F-4D97-AF65-F5344CB8AC3E}">
        <p14:creationId xmlns:p14="http://schemas.microsoft.com/office/powerpoint/2010/main" val="1181286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C1BE-1CB1-8AB8-0830-A97FA86084F6}"/>
              </a:ext>
            </a:extLst>
          </p:cNvPr>
          <p:cNvSpPr>
            <a:spLocks noGrp="1"/>
          </p:cNvSpPr>
          <p:nvPr>
            <p:ph type="title"/>
          </p:nvPr>
        </p:nvSpPr>
        <p:spPr>
          <a:xfrm>
            <a:off x="515937" y="112326"/>
            <a:ext cx="11160125" cy="1116012"/>
          </a:xfrm>
        </p:spPr>
        <p:txBody>
          <a:bodyPr/>
          <a:lstStyle/>
          <a:p>
            <a:r>
              <a:rPr lang="en-US" dirty="0"/>
              <a:t>Agentic AI</a:t>
            </a:r>
          </a:p>
        </p:txBody>
      </p:sp>
      <p:sp>
        <p:nvSpPr>
          <p:cNvPr id="3" name="Slide Number Placeholder 2">
            <a:extLst>
              <a:ext uri="{FF2B5EF4-FFF2-40B4-BE49-F238E27FC236}">
                <a16:creationId xmlns:a16="http://schemas.microsoft.com/office/drawing/2014/main" id="{E8B60799-4765-6FD5-C74E-7F9754A4CBDE}"/>
              </a:ext>
            </a:extLst>
          </p:cNvPr>
          <p:cNvSpPr>
            <a:spLocks noGrp="1"/>
          </p:cNvSpPr>
          <p:nvPr>
            <p:ph type="sldNum" sz="quarter" idx="25"/>
          </p:nvPr>
        </p:nvSpPr>
        <p:spPr/>
        <p:txBody>
          <a:bodyPr/>
          <a:lstStyle/>
          <a:p>
            <a:fld id="{8B70248A-FD0F-534C-919E-E8EB9B0FC062}" type="slidenum">
              <a:rPr lang="en-BE" smtClean="0"/>
              <a:pPr/>
              <a:t>2</a:t>
            </a:fld>
            <a:endParaRPr lang="en-BE"/>
          </a:p>
        </p:txBody>
      </p:sp>
      <p:pic>
        <p:nvPicPr>
          <p:cNvPr id="38914" name="Picture 2" descr="Why AI Agent is the next frontier for the AI field">
            <a:extLst>
              <a:ext uri="{FF2B5EF4-FFF2-40B4-BE49-F238E27FC236}">
                <a16:creationId xmlns:a16="http://schemas.microsoft.com/office/drawing/2014/main" id="{4ABF9BA2-259C-3482-15CA-49EBDCFA2F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970"/>
          <a:stretch/>
        </p:blipFill>
        <p:spPr bwMode="auto">
          <a:xfrm>
            <a:off x="1243013" y="1163782"/>
            <a:ext cx="9705975" cy="5694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083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2F069-79EC-3C9B-7800-5B8B077AA177}"/>
            </a:ext>
          </a:extLst>
        </p:cNvPr>
        <p:cNvGrpSpPr/>
        <p:nvPr/>
      </p:nvGrpSpPr>
      <p:grpSpPr>
        <a:xfrm>
          <a:off x="0" y="0"/>
          <a:ext cx="0" cy="0"/>
          <a:chOff x="0" y="0"/>
          <a:chExt cx="0" cy="0"/>
        </a:xfrm>
      </p:grpSpPr>
      <p:pic>
        <p:nvPicPr>
          <p:cNvPr id="8" name="Afbeelding 3">
            <a:extLst>
              <a:ext uri="{FF2B5EF4-FFF2-40B4-BE49-F238E27FC236}">
                <a16:creationId xmlns:a16="http://schemas.microsoft.com/office/drawing/2014/main" id="{5CE949FB-4624-2A3D-8A51-668E8C46820B}"/>
              </a:ext>
            </a:extLst>
          </p:cNvPr>
          <p:cNvPicPr>
            <a:picLocks noChangeAspect="1"/>
          </p:cNvPicPr>
          <p:nvPr/>
        </p:nvPicPr>
        <p:blipFill rotWithShape="1">
          <a:blip r:embed="rId3"/>
          <a:srcRect l="9849" t="8449" r="8051" b="18608"/>
          <a:stretch/>
        </p:blipFill>
        <p:spPr>
          <a:xfrm>
            <a:off x="2231079" y="1971393"/>
            <a:ext cx="4999693" cy="2486527"/>
          </a:xfrm>
          <a:prstGeom prst="rect">
            <a:avLst/>
          </a:prstGeom>
        </p:spPr>
      </p:pic>
      <p:sp>
        <p:nvSpPr>
          <p:cNvPr id="2" name="Title 1">
            <a:extLst>
              <a:ext uri="{FF2B5EF4-FFF2-40B4-BE49-F238E27FC236}">
                <a16:creationId xmlns:a16="http://schemas.microsoft.com/office/drawing/2014/main" id="{2F330A6C-FE9A-E24F-352D-FBC7059AB2AD}"/>
              </a:ext>
            </a:extLst>
          </p:cNvPr>
          <p:cNvSpPr>
            <a:spLocks noGrp="1"/>
          </p:cNvSpPr>
          <p:nvPr>
            <p:ph type="title"/>
          </p:nvPr>
        </p:nvSpPr>
        <p:spPr/>
        <p:txBody>
          <a:bodyPr/>
          <a:lstStyle/>
          <a:p>
            <a:r>
              <a:rPr lang="nl-BE" dirty="0"/>
              <a:t>Language is hard</a:t>
            </a:r>
          </a:p>
        </p:txBody>
      </p:sp>
      <p:sp>
        <p:nvSpPr>
          <p:cNvPr id="3" name="Slide Number Placeholder 2">
            <a:extLst>
              <a:ext uri="{FF2B5EF4-FFF2-40B4-BE49-F238E27FC236}">
                <a16:creationId xmlns:a16="http://schemas.microsoft.com/office/drawing/2014/main" id="{F530BF94-987B-95C2-9008-E647170650A1}"/>
              </a:ext>
            </a:extLst>
          </p:cNvPr>
          <p:cNvSpPr>
            <a:spLocks noGrp="1"/>
          </p:cNvSpPr>
          <p:nvPr>
            <p:ph type="sldNum" sz="quarter" idx="25"/>
          </p:nvPr>
        </p:nvSpPr>
        <p:spPr/>
        <p:txBody>
          <a:bodyPr/>
          <a:lstStyle/>
          <a:p>
            <a:fld id="{8B70248A-FD0F-534C-919E-E8EB9B0FC062}" type="slidenum">
              <a:rPr lang="en-BE" smtClean="0"/>
              <a:pPr/>
              <a:t>20</a:t>
            </a:fld>
            <a:endParaRPr lang="en-BE"/>
          </a:p>
        </p:txBody>
      </p:sp>
      <p:sp>
        <p:nvSpPr>
          <p:cNvPr id="4" name="Text Placeholder 3">
            <a:extLst>
              <a:ext uri="{FF2B5EF4-FFF2-40B4-BE49-F238E27FC236}">
                <a16:creationId xmlns:a16="http://schemas.microsoft.com/office/drawing/2014/main" id="{FC5B68B3-6454-1169-5F22-5AE993FD3F7F}"/>
              </a:ext>
            </a:extLst>
          </p:cNvPr>
          <p:cNvSpPr>
            <a:spLocks noGrp="1"/>
          </p:cNvSpPr>
          <p:nvPr>
            <p:ph type="body" sz="quarter" idx="31"/>
          </p:nvPr>
        </p:nvSpPr>
        <p:spPr>
          <a:xfrm>
            <a:off x="515936" y="1303713"/>
            <a:ext cx="11160127" cy="5041526"/>
          </a:xfrm>
        </p:spPr>
        <p:txBody>
          <a:bodyPr>
            <a:normAutofit/>
          </a:bodyPr>
          <a:lstStyle/>
          <a:p>
            <a:r>
              <a:rPr lang="en-US" sz="2200" dirty="0">
                <a:latin typeface="+mj-lt"/>
              </a:rPr>
              <a:t>Language is remarkably complex, ambiguous and no two languages express meaning in exactly the same way</a:t>
            </a:r>
          </a:p>
          <a:p>
            <a:endParaRPr lang="en-US" sz="2200" dirty="0">
              <a:latin typeface="+mj-lt"/>
            </a:endParaRPr>
          </a:p>
          <a:p>
            <a:pPr marL="342900" indent="-342900">
              <a:buFont typeface="Arial" panose="020B0604020202020204" pitchFamily="34" charset="0"/>
              <a:buChar char="•"/>
            </a:pPr>
            <a:r>
              <a:rPr lang="en-US" sz="2200" b="1" dirty="0">
                <a:latin typeface="+mj-lt"/>
              </a:rPr>
              <a:t>Ambiguity</a:t>
            </a:r>
            <a:br>
              <a:rPr lang="en-US" sz="2200" b="1" dirty="0">
                <a:latin typeface="+mj-lt"/>
              </a:rPr>
            </a:br>
            <a:br>
              <a:rPr lang="en-US" sz="2200" b="1" dirty="0">
                <a:latin typeface="+mj-lt"/>
              </a:rPr>
            </a:br>
            <a:br>
              <a:rPr lang="en-US" sz="2200" b="1" dirty="0">
                <a:latin typeface="+mj-lt"/>
              </a:rPr>
            </a:br>
            <a:br>
              <a:rPr lang="en-US" sz="2200" b="1" dirty="0">
                <a:latin typeface="+mj-lt"/>
              </a:rPr>
            </a:br>
            <a:br>
              <a:rPr lang="en-US" sz="2200" b="1" dirty="0">
                <a:latin typeface="+mj-lt"/>
              </a:rPr>
            </a:br>
            <a:br>
              <a:rPr lang="en-US" sz="2200" dirty="0">
                <a:latin typeface="+mj-lt"/>
              </a:rPr>
            </a:br>
            <a:endParaRPr lang="en-US" sz="2200" dirty="0">
              <a:latin typeface="+mj-lt"/>
            </a:endParaRPr>
          </a:p>
          <a:p>
            <a:pPr marL="342900" indent="-342900">
              <a:buFont typeface="Arial" panose="020B0604020202020204" pitchFamily="34" charset="0"/>
              <a:buChar char="•"/>
            </a:pPr>
            <a:r>
              <a:rPr lang="en-US" sz="2200" b="1" dirty="0">
                <a:latin typeface="+mj-lt"/>
              </a:rPr>
              <a:t>Context dependence</a:t>
            </a:r>
            <a:endParaRPr lang="nl-BE" sz="2200" b="1" dirty="0">
              <a:latin typeface="+mj-lt"/>
            </a:endParaRPr>
          </a:p>
        </p:txBody>
      </p:sp>
      <p:pic>
        <p:nvPicPr>
          <p:cNvPr id="5" name="Google Shape;339;p55">
            <a:extLst>
              <a:ext uri="{FF2B5EF4-FFF2-40B4-BE49-F238E27FC236}">
                <a16:creationId xmlns:a16="http://schemas.microsoft.com/office/drawing/2014/main" id="{45436A9C-9D69-32B7-A924-30DAA45C8CD8}"/>
              </a:ext>
            </a:extLst>
          </p:cNvPr>
          <p:cNvPicPr preferRelativeResize="0">
            <a:picLocks/>
          </p:cNvPicPr>
          <p:nvPr/>
        </p:nvPicPr>
        <p:blipFill>
          <a:blip r:embed="rId4">
            <a:alphaModFix/>
          </a:blip>
          <a:stretch>
            <a:fillRect/>
          </a:stretch>
        </p:blipFill>
        <p:spPr>
          <a:xfrm>
            <a:off x="7230772" y="1641918"/>
            <a:ext cx="4445291" cy="1977205"/>
          </a:xfrm>
          <a:prstGeom prst="rect">
            <a:avLst/>
          </a:prstGeom>
          <a:noFill/>
          <a:ln>
            <a:noFill/>
          </a:ln>
        </p:spPr>
      </p:pic>
      <p:pic>
        <p:nvPicPr>
          <p:cNvPr id="7" name="Afbeelding 3">
            <a:extLst>
              <a:ext uri="{FF2B5EF4-FFF2-40B4-BE49-F238E27FC236}">
                <a16:creationId xmlns:a16="http://schemas.microsoft.com/office/drawing/2014/main" id="{E96E8EE8-AE3C-AFE5-0680-CC3291FFE494}"/>
              </a:ext>
            </a:extLst>
          </p:cNvPr>
          <p:cNvPicPr>
            <a:picLocks noChangeAspect="1"/>
          </p:cNvPicPr>
          <p:nvPr/>
        </p:nvPicPr>
        <p:blipFill rotWithShape="1">
          <a:blip r:embed="rId5"/>
          <a:srcRect l="2857" t="16300" r="26109" b="586"/>
          <a:stretch/>
        </p:blipFill>
        <p:spPr>
          <a:xfrm>
            <a:off x="6592808" y="3686422"/>
            <a:ext cx="4790809" cy="3137790"/>
          </a:xfrm>
          <a:prstGeom prst="rect">
            <a:avLst/>
          </a:prstGeom>
        </p:spPr>
      </p:pic>
    </p:spTree>
    <p:extLst>
      <p:ext uri="{BB962C8B-B14F-4D97-AF65-F5344CB8AC3E}">
        <p14:creationId xmlns:p14="http://schemas.microsoft.com/office/powerpoint/2010/main" val="853958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2FF65-9F6A-E353-86DF-05B7E5F022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ECB9B9-9BAF-E14B-F3C4-E9DE113811A9}"/>
              </a:ext>
            </a:extLst>
          </p:cNvPr>
          <p:cNvSpPr>
            <a:spLocks noGrp="1"/>
          </p:cNvSpPr>
          <p:nvPr>
            <p:ph type="title"/>
          </p:nvPr>
        </p:nvSpPr>
        <p:spPr/>
        <p:txBody>
          <a:bodyPr/>
          <a:lstStyle/>
          <a:p>
            <a:r>
              <a:rPr lang="nl-BE" dirty="0"/>
              <a:t>Language is hard</a:t>
            </a:r>
          </a:p>
        </p:txBody>
      </p:sp>
      <p:sp>
        <p:nvSpPr>
          <p:cNvPr id="3" name="Slide Number Placeholder 2">
            <a:extLst>
              <a:ext uri="{FF2B5EF4-FFF2-40B4-BE49-F238E27FC236}">
                <a16:creationId xmlns:a16="http://schemas.microsoft.com/office/drawing/2014/main" id="{A6C30463-60C4-BB2C-1BD4-71B3A97DA73E}"/>
              </a:ext>
            </a:extLst>
          </p:cNvPr>
          <p:cNvSpPr>
            <a:spLocks noGrp="1"/>
          </p:cNvSpPr>
          <p:nvPr>
            <p:ph type="sldNum" sz="quarter" idx="25"/>
          </p:nvPr>
        </p:nvSpPr>
        <p:spPr/>
        <p:txBody>
          <a:bodyPr/>
          <a:lstStyle/>
          <a:p>
            <a:fld id="{8B70248A-FD0F-534C-919E-E8EB9B0FC062}" type="slidenum">
              <a:rPr lang="en-BE" smtClean="0"/>
              <a:pPr/>
              <a:t>21</a:t>
            </a:fld>
            <a:endParaRPr lang="en-BE"/>
          </a:p>
        </p:txBody>
      </p:sp>
      <p:sp>
        <p:nvSpPr>
          <p:cNvPr id="4" name="Text Placeholder 3">
            <a:extLst>
              <a:ext uri="{FF2B5EF4-FFF2-40B4-BE49-F238E27FC236}">
                <a16:creationId xmlns:a16="http://schemas.microsoft.com/office/drawing/2014/main" id="{4EAD00F1-1F7C-DF80-C96A-660BA090C462}"/>
              </a:ext>
            </a:extLst>
          </p:cNvPr>
          <p:cNvSpPr>
            <a:spLocks noGrp="1"/>
          </p:cNvSpPr>
          <p:nvPr>
            <p:ph type="body" sz="quarter" idx="31"/>
          </p:nvPr>
        </p:nvSpPr>
        <p:spPr>
          <a:xfrm>
            <a:off x="515936" y="1870364"/>
            <a:ext cx="11160127" cy="4474874"/>
          </a:xfrm>
        </p:spPr>
        <p:txBody>
          <a:bodyPr>
            <a:normAutofit/>
          </a:bodyPr>
          <a:lstStyle/>
          <a:p>
            <a:pPr marL="342900" indent="-342900">
              <a:buFont typeface="Arial" panose="020B0604020202020204" pitchFamily="34" charset="0"/>
              <a:buChar char="•"/>
            </a:pPr>
            <a:r>
              <a:rPr lang="en-US" sz="2200" b="1" dirty="0">
                <a:latin typeface="+mj-lt"/>
              </a:rPr>
              <a:t>Structural variation</a:t>
            </a:r>
            <a:br>
              <a:rPr lang="en-US" sz="2200" b="1" dirty="0">
                <a:latin typeface="+mj-lt"/>
              </a:rPr>
            </a:br>
            <a:br>
              <a:rPr lang="en-US" sz="2200" dirty="0">
                <a:latin typeface="+mj-lt"/>
              </a:rPr>
            </a:br>
            <a:endParaRPr lang="en-US" sz="2200" dirty="0">
              <a:latin typeface="+mj-lt"/>
            </a:endParaRPr>
          </a:p>
          <a:p>
            <a:pPr marL="342900" indent="-342900">
              <a:buFont typeface="Arial" panose="020B0604020202020204" pitchFamily="34" charset="0"/>
              <a:buChar char="•"/>
            </a:pPr>
            <a:r>
              <a:rPr lang="en-US" sz="2200" b="1" dirty="0">
                <a:latin typeface="+mj-lt"/>
              </a:rPr>
              <a:t>Morphological richness</a:t>
            </a:r>
            <a:br>
              <a:rPr lang="en-US" sz="2200" b="1" dirty="0">
                <a:latin typeface="+mj-lt"/>
              </a:rPr>
            </a:br>
            <a:br>
              <a:rPr lang="en-US" sz="2200" b="1" dirty="0">
                <a:latin typeface="+mj-lt"/>
              </a:rPr>
            </a:br>
            <a:endParaRPr lang="en-US" sz="2200" b="1" dirty="0">
              <a:latin typeface="+mj-lt"/>
            </a:endParaRPr>
          </a:p>
          <a:p>
            <a:pPr marL="342900" indent="-342900">
              <a:buFont typeface="Arial" panose="020B0604020202020204" pitchFamily="34" charset="0"/>
              <a:buChar char="•"/>
            </a:pPr>
            <a:r>
              <a:rPr lang="en-US" sz="2200" b="1" dirty="0">
                <a:latin typeface="+mj-lt"/>
              </a:rPr>
              <a:t>Tokenization differences</a:t>
            </a:r>
            <a:br>
              <a:rPr lang="en-US" sz="2200" b="1" dirty="0">
                <a:latin typeface="+mj-lt"/>
              </a:rPr>
            </a:br>
            <a:br>
              <a:rPr lang="en-US" sz="2200" b="1" dirty="0">
                <a:latin typeface="+mj-lt"/>
              </a:rPr>
            </a:br>
            <a:endParaRPr lang="en-US" sz="2200" b="1" dirty="0">
              <a:latin typeface="+mj-lt"/>
            </a:endParaRPr>
          </a:p>
          <a:p>
            <a:pPr marL="342900" indent="-342900">
              <a:buFont typeface="Arial" panose="020B0604020202020204" pitchFamily="34" charset="0"/>
              <a:buChar char="•"/>
            </a:pPr>
            <a:r>
              <a:rPr lang="en-US" sz="2200" b="1" dirty="0">
                <a:latin typeface="+mj-lt"/>
              </a:rPr>
              <a:t>Multilingual complexity</a:t>
            </a:r>
          </a:p>
        </p:txBody>
      </p:sp>
      <p:pic>
        <p:nvPicPr>
          <p:cNvPr id="1028" name="Picture 4" descr="r/linguisticshumor - There are no spaces between words in Chinese languages, how do you know when one word ends and another begins?">
            <a:extLst>
              <a:ext uri="{FF2B5EF4-FFF2-40B4-BE49-F238E27FC236}">
                <a16:creationId xmlns:a16="http://schemas.microsoft.com/office/drawing/2014/main" id="{EA042BB1-0B6F-DFEE-82B6-B17E4625D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181" y="1419322"/>
            <a:ext cx="3076348" cy="41005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ke that the cat wise Tuinposter - Wieringer Winkel">
            <a:extLst>
              <a:ext uri="{FF2B5EF4-FFF2-40B4-BE49-F238E27FC236}">
                <a16:creationId xmlns:a16="http://schemas.microsoft.com/office/drawing/2014/main" id="{78B1E07E-D667-E09C-9B4F-6C9CD2FFFE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5574" y="1378733"/>
            <a:ext cx="4175870" cy="4175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23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62F19-A0AD-58C6-CFEC-56C7E3C7452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D8B48B2-4B43-8495-939F-8288492999EC}"/>
              </a:ext>
            </a:extLst>
          </p:cNvPr>
          <p:cNvSpPr>
            <a:spLocks noGrp="1"/>
          </p:cNvSpPr>
          <p:nvPr>
            <p:ph type="sldNum" sz="quarter" idx="25"/>
          </p:nvPr>
        </p:nvSpPr>
        <p:spPr/>
        <p:txBody>
          <a:bodyPr/>
          <a:lstStyle/>
          <a:p>
            <a:fld id="{8B70248A-FD0F-534C-919E-E8EB9B0FC062}" type="slidenum">
              <a:rPr lang="en-BE" smtClean="0"/>
              <a:pPr/>
              <a:t>22</a:t>
            </a:fld>
            <a:endParaRPr lang="en-BE"/>
          </a:p>
        </p:txBody>
      </p:sp>
      <p:pic>
        <p:nvPicPr>
          <p:cNvPr id="2050" name="Picture 2" descr="A Brief Timeline of NLP. A journey across grammars, expert… | by Fabio  Chiusano | Generative AI | Medium">
            <a:extLst>
              <a:ext uri="{FF2B5EF4-FFF2-40B4-BE49-F238E27FC236}">
                <a16:creationId xmlns:a16="http://schemas.microsoft.com/office/drawing/2014/main" id="{50C176F5-749E-A1D2-3398-C179AB42D1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026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673AF-4C5C-66C1-0EB4-3F1225492C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1C69C1-A5CF-47E7-74A4-5925F6F617F7}"/>
              </a:ext>
            </a:extLst>
          </p:cNvPr>
          <p:cNvSpPr>
            <a:spLocks noGrp="1"/>
          </p:cNvSpPr>
          <p:nvPr>
            <p:ph type="title"/>
          </p:nvPr>
        </p:nvSpPr>
        <p:spPr/>
        <p:txBody>
          <a:bodyPr/>
          <a:lstStyle/>
          <a:p>
            <a:r>
              <a:rPr lang="en-US" dirty="0"/>
              <a:t>History of NLP</a:t>
            </a:r>
          </a:p>
        </p:txBody>
      </p:sp>
      <p:sp>
        <p:nvSpPr>
          <p:cNvPr id="3" name="Slide Number Placeholder 2">
            <a:extLst>
              <a:ext uri="{FF2B5EF4-FFF2-40B4-BE49-F238E27FC236}">
                <a16:creationId xmlns:a16="http://schemas.microsoft.com/office/drawing/2014/main" id="{8471ED85-92C0-D6B7-187C-CB3854C69A44}"/>
              </a:ext>
            </a:extLst>
          </p:cNvPr>
          <p:cNvSpPr>
            <a:spLocks noGrp="1"/>
          </p:cNvSpPr>
          <p:nvPr>
            <p:ph type="sldNum" sz="quarter" idx="25"/>
          </p:nvPr>
        </p:nvSpPr>
        <p:spPr/>
        <p:txBody>
          <a:bodyPr/>
          <a:lstStyle/>
          <a:p>
            <a:fld id="{8B70248A-FD0F-534C-919E-E8EB9B0FC062}" type="slidenum">
              <a:rPr lang="en-BE" smtClean="0"/>
              <a:pPr/>
              <a:t>23</a:t>
            </a:fld>
            <a:endParaRPr lang="en-BE"/>
          </a:p>
        </p:txBody>
      </p:sp>
      <p:pic>
        <p:nvPicPr>
          <p:cNvPr id="3074" name="Picture 2" descr="Timeline of essential Text NLP techniques. | Download Scientific Diagram">
            <a:extLst>
              <a:ext uri="{FF2B5EF4-FFF2-40B4-BE49-F238E27FC236}">
                <a16:creationId xmlns:a16="http://schemas.microsoft.com/office/drawing/2014/main" id="{5E52E7CB-8D51-F73B-D5ED-F7055240A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937" y="1420431"/>
            <a:ext cx="11160124" cy="515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4177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75D99-0D2C-6568-6DD5-EC5E6E873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079FA6-0169-A0D9-2E2F-841F377EBA5B}"/>
              </a:ext>
            </a:extLst>
          </p:cNvPr>
          <p:cNvSpPr>
            <a:spLocks noGrp="1"/>
          </p:cNvSpPr>
          <p:nvPr>
            <p:ph type="title"/>
          </p:nvPr>
        </p:nvSpPr>
        <p:spPr/>
        <p:txBody>
          <a:bodyPr/>
          <a:lstStyle/>
          <a:p>
            <a:r>
              <a:rPr lang="nl-BE" dirty="0" err="1"/>
              <a:t>Ethics</a:t>
            </a:r>
            <a:r>
              <a:rPr lang="nl-BE" dirty="0"/>
              <a:t> </a:t>
            </a:r>
            <a:r>
              <a:rPr lang="nl-BE" dirty="0" err="1"/>
              <a:t>and</a:t>
            </a:r>
            <a:r>
              <a:rPr lang="nl-BE" dirty="0"/>
              <a:t> Bias in NLP</a:t>
            </a:r>
          </a:p>
        </p:txBody>
      </p:sp>
      <p:sp>
        <p:nvSpPr>
          <p:cNvPr id="3" name="Slide Number Placeholder 2">
            <a:extLst>
              <a:ext uri="{FF2B5EF4-FFF2-40B4-BE49-F238E27FC236}">
                <a16:creationId xmlns:a16="http://schemas.microsoft.com/office/drawing/2014/main" id="{F7A9B709-279C-8172-4FEF-5DA2F92DD57D}"/>
              </a:ext>
            </a:extLst>
          </p:cNvPr>
          <p:cNvSpPr>
            <a:spLocks noGrp="1"/>
          </p:cNvSpPr>
          <p:nvPr>
            <p:ph type="sldNum" sz="quarter" idx="25"/>
          </p:nvPr>
        </p:nvSpPr>
        <p:spPr/>
        <p:txBody>
          <a:bodyPr/>
          <a:lstStyle/>
          <a:p>
            <a:fld id="{8B70248A-FD0F-534C-919E-E8EB9B0FC062}" type="slidenum">
              <a:rPr lang="en-BE" smtClean="0"/>
              <a:pPr/>
              <a:t>24</a:t>
            </a:fld>
            <a:endParaRPr lang="en-BE"/>
          </a:p>
        </p:txBody>
      </p:sp>
      <p:sp>
        <p:nvSpPr>
          <p:cNvPr id="4" name="Text Placeholder 3">
            <a:extLst>
              <a:ext uri="{FF2B5EF4-FFF2-40B4-BE49-F238E27FC236}">
                <a16:creationId xmlns:a16="http://schemas.microsoft.com/office/drawing/2014/main" id="{00EA045D-77BB-9016-A41C-150543E7425D}"/>
              </a:ext>
            </a:extLst>
          </p:cNvPr>
          <p:cNvSpPr>
            <a:spLocks noGrp="1"/>
          </p:cNvSpPr>
          <p:nvPr>
            <p:ph type="body" sz="quarter" idx="31"/>
          </p:nvPr>
        </p:nvSpPr>
        <p:spPr/>
        <p:txBody>
          <a:bodyPr>
            <a:normAutofit lnSpcReduction="10000"/>
          </a:bodyPr>
          <a:lstStyle/>
          <a:p>
            <a:pPr marL="342900" indent="-342900">
              <a:buFont typeface="Arial" panose="020B0604020202020204" pitchFamily="34" charset="0"/>
              <a:buChar char="•"/>
            </a:pPr>
            <a:r>
              <a:rPr lang="en-US" sz="2200" dirty="0">
                <a:latin typeface="+mj-lt"/>
              </a:rPr>
              <a:t>As NLP systems are deployed widely, their social and ethical implications have become critical</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b="1" dirty="0">
                <a:latin typeface="+mj-lt"/>
              </a:rPr>
              <a:t>Ethics in NLP</a:t>
            </a:r>
            <a:r>
              <a:rPr lang="en-US" sz="2200" dirty="0">
                <a:latin typeface="+mj-lt"/>
              </a:rPr>
              <a:t> concerns the </a:t>
            </a:r>
            <a:r>
              <a:rPr lang="en-US" sz="2200" b="1" dirty="0">
                <a:latin typeface="+mj-lt"/>
              </a:rPr>
              <a:t>responsible design, training, and use </a:t>
            </a:r>
            <a:r>
              <a:rPr lang="en-US" sz="2200" dirty="0">
                <a:latin typeface="+mj-lt"/>
              </a:rPr>
              <a:t>of NLP systems such as to ensure they benefit society and avoid harm</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b="1" dirty="0">
                <a:latin typeface="+mj-lt"/>
              </a:rPr>
              <a:t>Bias</a:t>
            </a:r>
            <a:r>
              <a:rPr lang="en-US" sz="2200" dirty="0">
                <a:latin typeface="+mj-lt"/>
              </a:rPr>
              <a:t> refers to </a:t>
            </a:r>
            <a:r>
              <a:rPr lang="en-US" sz="2200" b="1" dirty="0">
                <a:latin typeface="+mj-lt"/>
              </a:rPr>
              <a:t>systematic unfairness </a:t>
            </a:r>
            <a:r>
              <a:rPr lang="en-US" sz="2200" dirty="0">
                <a:latin typeface="+mj-lt"/>
              </a:rPr>
              <a:t>in how models treat or represent individuals or groups, often reflecting biases present in training data</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Ethics and bias are not just technical issues: they are deeply human concerns</a:t>
            </a:r>
          </a:p>
          <a:p>
            <a:pPr marL="702900" lvl="1" indent="-342900"/>
            <a:r>
              <a:rPr lang="en-US" sz="2200" b="1" dirty="0">
                <a:latin typeface="+mj-lt"/>
              </a:rPr>
              <a:t>As models grow more capable and more agentic we must ensure they reflect our best human values: fairness, inclusivity, and respect for truth</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Ethical awareness should be integrated into every step of the NLP pipeline, from data collection to deployment</a:t>
            </a:r>
            <a:br>
              <a:rPr lang="en-US" dirty="0"/>
            </a:br>
            <a:endParaRPr lang="nl-BE" dirty="0"/>
          </a:p>
        </p:txBody>
      </p:sp>
    </p:spTree>
    <p:extLst>
      <p:ext uri="{BB962C8B-B14F-4D97-AF65-F5344CB8AC3E}">
        <p14:creationId xmlns:p14="http://schemas.microsoft.com/office/powerpoint/2010/main" val="1080937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2E34B-14D6-99D4-6874-7D729A68E3CB}"/>
              </a:ext>
            </a:extLst>
          </p:cNvPr>
          <p:cNvSpPr>
            <a:spLocks noGrp="1"/>
          </p:cNvSpPr>
          <p:nvPr>
            <p:ph type="title"/>
          </p:nvPr>
        </p:nvSpPr>
        <p:spPr/>
        <p:txBody>
          <a:bodyPr/>
          <a:lstStyle/>
          <a:p>
            <a:r>
              <a:rPr lang="en-US" dirty="0"/>
              <a:t>Gender Bias</a:t>
            </a:r>
          </a:p>
        </p:txBody>
      </p:sp>
      <p:sp>
        <p:nvSpPr>
          <p:cNvPr id="3" name="Slide Number Placeholder 2">
            <a:extLst>
              <a:ext uri="{FF2B5EF4-FFF2-40B4-BE49-F238E27FC236}">
                <a16:creationId xmlns:a16="http://schemas.microsoft.com/office/drawing/2014/main" id="{90D5901C-4EC6-8355-44CB-FAC9FFD2F4F0}"/>
              </a:ext>
            </a:extLst>
          </p:cNvPr>
          <p:cNvSpPr>
            <a:spLocks noGrp="1"/>
          </p:cNvSpPr>
          <p:nvPr>
            <p:ph type="sldNum" sz="quarter" idx="25"/>
          </p:nvPr>
        </p:nvSpPr>
        <p:spPr/>
        <p:txBody>
          <a:bodyPr/>
          <a:lstStyle/>
          <a:p>
            <a:fld id="{8B70248A-FD0F-534C-919E-E8EB9B0FC062}" type="slidenum">
              <a:rPr lang="en-BE" smtClean="0"/>
              <a:pPr/>
              <a:t>25</a:t>
            </a:fld>
            <a:endParaRPr lang="en-BE"/>
          </a:p>
        </p:txBody>
      </p:sp>
      <p:pic>
        <p:nvPicPr>
          <p:cNvPr id="5" name="Google Shape;394;p63">
            <a:extLst>
              <a:ext uri="{FF2B5EF4-FFF2-40B4-BE49-F238E27FC236}">
                <a16:creationId xmlns:a16="http://schemas.microsoft.com/office/drawing/2014/main" id="{0C324A16-C1A5-383A-F0F1-454D1A91D724}"/>
              </a:ext>
            </a:extLst>
          </p:cNvPr>
          <p:cNvPicPr preferRelativeResize="0"/>
          <p:nvPr/>
        </p:nvPicPr>
        <p:blipFill>
          <a:blip r:embed="rId3">
            <a:alphaModFix/>
          </a:blip>
          <a:stretch>
            <a:fillRect/>
          </a:stretch>
        </p:blipFill>
        <p:spPr>
          <a:xfrm>
            <a:off x="1000891" y="2805272"/>
            <a:ext cx="4609094" cy="2473583"/>
          </a:xfrm>
          <a:prstGeom prst="rect">
            <a:avLst/>
          </a:prstGeom>
          <a:noFill/>
          <a:ln>
            <a:noFill/>
          </a:ln>
        </p:spPr>
      </p:pic>
      <p:pic>
        <p:nvPicPr>
          <p:cNvPr id="6" name="Google Shape;386;p62">
            <a:extLst>
              <a:ext uri="{FF2B5EF4-FFF2-40B4-BE49-F238E27FC236}">
                <a16:creationId xmlns:a16="http://schemas.microsoft.com/office/drawing/2014/main" id="{26ED4B9B-F60F-D01B-64CE-2AC3AB72656D}"/>
              </a:ext>
            </a:extLst>
          </p:cNvPr>
          <p:cNvPicPr preferRelativeResize="0">
            <a:picLocks/>
          </p:cNvPicPr>
          <p:nvPr/>
        </p:nvPicPr>
        <p:blipFill>
          <a:blip r:embed="rId4">
            <a:alphaModFix/>
          </a:blip>
          <a:stretch>
            <a:fillRect/>
          </a:stretch>
        </p:blipFill>
        <p:spPr>
          <a:xfrm>
            <a:off x="6592593" y="1828294"/>
            <a:ext cx="5083469" cy="4427538"/>
          </a:xfrm>
          <a:prstGeom prst="rect">
            <a:avLst/>
          </a:prstGeom>
          <a:noFill/>
          <a:ln>
            <a:noFill/>
          </a:ln>
        </p:spPr>
      </p:pic>
    </p:spTree>
    <p:extLst>
      <p:ext uri="{BB962C8B-B14F-4D97-AF65-F5344CB8AC3E}">
        <p14:creationId xmlns:p14="http://schemas.microsoft.com/office/powerpoint/2010/main" val="1093821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74C8F-91FB-B31D-034A-9771A2AFFEAB}"/>
              </a:ext>
            </a:extLst>
          </p:cNvPr>
          <p:cNvSpPr>
            <a:spLocks noGrp="1"/>
          </p:cNvSpPr>
          <p:nvPr>
            <p:ph type="title"/>
          </p:nvPr>
        </p:nvSpPr>
        <p:spPr/>
        <p:txBody>
          <a:bodyPr/>
          <a:lstStyle/>
          <a:p>
            <a:r>
              <a:rPr lang="nl-BE" dirty="0"/>
              <a:t>Sources of Bias</a:t>
            </a:r>
          </a:p>
        </p:txBody>
      </p:sp>
      <p:sp>
        <p:nvSpPr>
          <p:cNvPr id="3" name="Slide Number Placeholder 2">
            <a:extLst>
              <a:ext uri="{FF2B5EF4-FFF2-40B4-BE49-F238E27FC236}">
                <a16:creationId xmlns:a16="http://schemas.microsoft.com/office/drawing/2014/main" id="{299FD6AA-96D4-6F63-76AC-E466FF2E9198}"/>
              </a:ext>
            </a:extLst>
          </p:cNvPr>
          <p:cNvSpPr>
            <a:spLocks noGrp="1"/>
          </p:cNvSpPr>
          <p:nvPr>
            <p:ph type="sldNum" sz="quarter" idx="25"/>
          </p:nvPr>
        </p:nvSpPr>
        <p:spPr/>
        <p:txBody>
          <a:bodyPr/>
          <a:lstStyle/>
          <a:p>
            <a:fld id="{8B70248A-FD0F-534C-919E-E8EB9B0FC062}" type="slidenum">
              <a:rPr lang="en-BE" smtClean="0"/>
              <a:pPr/>
              <a:t>26</a:t>
            </a:fld>
            <a:endParaRPr lang="en-BE"/>
          </a:p>
        </p:txBody>
      </p:sp>
      <p:sp>
        <p:nvSpPr>
          <p:cNvPr id="4" name="Text Placeholder 3">
            <a:extLst>
              <a:ext uri="{FF2B5EF4-FFF2-40B4-BE49-F238E27FC236}">
                <a16:creationId xmlns:a16="http://schemas.microsoft.com/office/drawing/2014/main" id="{7A3B8CC7-2CC9-4446-B3B3-5E340509EE2E}"/>
              </a:ext>
            </a:extLst>
          </p:cNvPr>
          <p:cNvSpPr>
            <a:spLocks noGrp="1"/>
          </p:cNvSpPr>
          <p:nvPr>
            <p:ph type="body" sz="quarter" idx="31"/>
          </p:nvPr>
        </p:nvSpPr>
        <p:spPr/>
        <p:txBody>
          <a:bodyPr/>
          <a:lstStyle/>
          <a:p>
            <a:pPr marL="342900" indent="-342900">
              <a:buFont typeface="Arial" panose="020B0604020202020204" pitchFamily="34" charset="0"/>
              <a:buChar char="•"/>
            </a:pPr>
            <a:r>
              <a:rPr lang="en-US" sz="2200" dirty="0">
                <a:latin typeface="+mj-lt"/>
              </a:rPr>
              <a:t>Bias can enter NLP systems through various channels:</a:t>
            </a:r>
          </a:p>
          <a:p>
            <a:pPr marL="702900" lvl="1" indent="-342900"/>
            <a:r>
              <a:rPr lang="en-US" sz="2200" b="1" dirty="0">
                <a:latin typeface="+mj-lt"/>
              </a:rPr>
              <a:t>Data bias:</a:t>
            </a:r>
            <a:r>
              <a:rPr lang="en-US" sz="2200" dirty="0">
                <a:latin typeface="+mj-lt"/>
              </a:rPr>
              <a:t> Imbalanced or unrepresentative training data</a:t>
            </a:r>
          </a:p>
          <a:p>
            <a:pPr marL="702900" lvl="1" indent="-342900"/>
            <a:r>
              <a:rPr lang="en-US" sz="2200" b="1" dirty="0">
                <a:latin typeface="+mj-lt"/>
              </a:rPr>
              <a:t>Model bias:</a:t>
            </a:r>
            <a:r>
              <a:rPr lang="en-US" sz="2200" dirty="0">
                <a:latin typeface="+mj-lt"/>
              </a:rPr>
              <a:t> Architecture or training methods that amplify existing patterns</a:t>
            </a:r>
          </a:p>
          <a:p>
            <a:pPr marL="702900" lvl="1" indent="-342900"/>
            <a:r>
              <a:rPr lang="en-US" sz="2200" b="1" dirty="0">
                <a:latin typeface="+mj-lt"/>
              </a:rPr>
              <a:t>Label bias:</a:t>
            </a:r>
            <a:r>
              <a:rPr lang="en-US" sz="2200" dirty="0">
                <a:latin typeface="+mj-lt"/>
              </a:rPr>
              <a:t> Human annotators’ subjective judgments</a:t>
            </a:r>
          </a:p>
          <a:p>
            <a:pPr marL="702900" lvl="1" indent="-342900"/>
            <a:r>
              <a:rPr lang="en-US" sz="2200" b="1" dirty="0">
                <a:latin typeface="+mj-lt"/>
              </a:rPr>
              <a:t>Deployment bias:</a:t>
            </a:r>
            <a:r>
              <a:rPr lang="en-US" sz="2200" dirty="0">
                <a:latin typeface="+mj-lt"/>
              </a:rPr>
              <a:t> How systems are used and interpreted in real-world settings</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Recognizing and mitigating these biases is essential for building </a:t>
            </a:r>
            <a:r>
              <a:rPr lang="en-US" sz="2200" b="1" dirty="0">
                <a:latin typeface="+mj-lt"/>
              </a:rPr>
              <a:t>fair, inclusive, and trustworthy AI</a:t>
            </a:r>
            <a:endParaRPr lang="en-US" sz="2200" dirty="0">
              <a:latin typeface="+mj-lt"/>
            </a:endParaRPr>
          </a:p>
          <a:p>
            <a:endParaRPr lang="nl-BE" dirty="0"/>
          </a:p>
        </p:txBody>
      </p:sp>
    </p:spTree>
    <p:extLst>
      <p:ext uri="{BB962C8B-B14F-4D97-AF65-F5344CB8AC3E}">
        <p14:creationId xmlns:p14="http://schemas.microsoft.com/office/powerpoint/2010/main" val="348417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8E67-7654-6914-BD13-A3DC1743BA4C}"/>
              </a:ext>
            </a:extLst>
          </p:cNvPr>
          <p:cNvSpPr>
            <a:spLocks noGrp="1"/>
          </p:cNvSpPr>
          <p:nvPr>
            <p:ph type="title"/>
          </p:nvPr>
        </p:nvSpPr>
        <p:spPr/>
        <p:txBody>
          <a:bodyPr/>
          <a:lstStyle/>
          <a:p>
            <a:r>
              <a:rPr lang="nl-BE" dirty="0" err="1"/>
              <a:t>Reducing</a:t>
            </a:r>
            <a:r>
              <a:rPr lang="nl-BE" dirty="0"/>
              <a:t> Bias</a:t>
            </a:r>
          </a:p>
        </p:txBody>
      </p:sp>
      <p:sp>
        <p:nvSpPr>
          <p:cNvPr id="3" name="Slide Number Placeholder 2">
            <a:extLst>
              <a:ext uri="{FF2B5EF4-FFF2-40B4-BE49-F238E27FC236}">
                <a16:creationId xmlns:a16="http://schemas.microsoft.com/office/drawing/2014/main" id="{D0185141-A768-469D-A812-5912CFBE003B}"/>
              </a:ext>
            </a:extLst>
          </p:cNvPr>
          <p:cNvSpPr>
            <a:spLocks noGrp="1"/>
          </p:cNvSpPr>
          <p:nvPr>
            <p:ph type="sldNum" sz="quarter" idx="25"/>
          </p:nvPr>
        </p:nvSpPr>
        <p:spPr/>
        <p:txBody>
          <a:bodyPr/>
          <a:lstStyle/>
          <a:p>
            <a:fld id="{8B70248A-FD0F-534C-919E-E8EB9B0FC062}" type="slidenum">
              <a:rPr lang="en-BE" smtClean="0"/>
              <a:pPr/>
              <a:t>27</a:t>
            </a:fld>
            <a:endParaRPr lang="en-BE"/>
          </a:p>
        </p:txBody>
      </p:sp>
      <p:sp>
        <p:nvSpPr>
          <p:cNvPr id="4" name="Text Placeholder 3">
            <a:extLst>
              <a:ext uri="{FF2B5EF4-FFF2-40B4-BE49-F238E27FC236}">
                <a16:creationId xmlns:a16="http://schemas.microsoft.com/office/drawing/2014/main" id="{0BF21F85-6864-D14A-72D1-3D04AF8EB45E}"/>
              </a:ext>
            </a:extLst>
          </p:cNvPr>
          <p:cNvSpPr>
            <a:spLocks noGrp="1"/>
          </p:cNvSpPr>
          <p:nvPr>
            <p:ph type="body" sz="quarter" idx="31"/>
          </p:nvPr>
        </p:nvSpPr>
        <p:spPr/>
        <p:txBody>
          <a:bodyPr/>
          <a:lstStyle/>
          <a:p>
            <a:pPr marL="342900" indent="-342900">
              <a:buFont typeface="Arial" panose="020B0604020202020204" pitchFamily="34" charset="0"/>
              <a:buChar char="•"/>
            </a:pPr>
            <a:r>
              <a:rPr lang="en-US" sz="2200" dirty="0">
                <a:latin typeface="+mj-lt"/>
              </a:rPr>
              <a:t>Modern NLP systems attempt to reduce bias through several strategies:</a:t>
            </a:r>
          </a:p>
          <a:p>
            <a:pPr marL="702900" lvl="1" indent="-342900"/>
            <a:r>
              <a:rPr lang="en-US" sz="2200" b="1" dirty="0">
                <a:latin typeface="+mj-lt"/>
              </a:rPr>
              <a:t>Data diversification:</a:t>
            </a:r>
            <a:r>
              <a:rPr lang="en-US" sz="2200" dirty="0">
                <a:latin typeface="+mj-lt"/>
              </a:rPr>
              <a:t> Including more balanced datasets across gender, culture, and language</a:t>
            </a:r>
          </a:p>
          <a:p>
            <a:pPr marL="702900" lvl="1" indent="-342900"/>
            <a:r>
              <a:rPr lang="en-US" sz="2200" b="1" dirty="0">
                <a:latin typeface="+mj-lt"/>
              </a:rPr>
              <a:t>Debiasing techniques:</a:t>
            </a:r>
            <a:r>
              <a:rPr lang="en-US" sz="2200" dirty="0">
                <a:latin typeface="+mj-lt"/>
              </a:rPr>
              <a:t> Adjusting embeddings or model weights to reduce biased associations</a:t>
            </a:r>
          </a:p>
          <a:p>
            <a:pPr marL="702900" lvl="1" indent="-342900"/>
            <a:r>
              <a:rPr lang="en-US" sz="2200" b="1" dirty="0">
                <a:latin typeface="+mj-lt"/>
              </a:rPr>
              <a:t>Post-processing filters:</a:t>
            </a:r>
            <a:r>
              <a:rPr lang="en-US" sz="2200" dirty="0">
                <a:latin typeface="+mj-lt"/>
              </a:rPr>
              <a:t> Detecting and blocking harmful or offensive outputs</a:t>
            </a:r>
          </a:p>
          <a:p>
            <a:pPr marL="702900" lvl="1" indent="-342900"/>
            <a:r>
              <a:rPr lang="en-US" sz="2200" b="1" dirty="0">
                <a:latin typeface="+mj-lt"/>
              </a:rPr>
              <a:t>Human feedback loops:</a:t>
            </a:r>
            <a:r>
              <a:rPr lang="en-US" sz="2200" dirty="0">
                <a:latin typeface="+mj-lt"/>
              </a:rPr>
              <a:t> Using Reinforcement Learning from Human Feedback (RLHF) to align model behavior with ethical norms</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However, no approach is perfect and biases can still re-emerge in subtle ways</a:t>
            </a:r>
          </a:p>
          <a:p>
            <a:endParaRPr lang="nl-BE" dirty="0"/>
          </a:p>
        </p:txBody>
      </p:sp>
    </p:spTree>
    <p:extLst>
      <p:ext uri="{BB962C8B-B14F-4D97-AF65-F5344CB8AC3E}">
        <p14:creationId xmlns:p14="http://schemas.microsoft.com/office/powerpoint/2010/main" val="2871143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2E331-99BA-1FA3-7990-1E5C3CD5477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7A3B60-F60D-FF3A-83EF-4DAB7C834B61}"/>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3C22BB84-6F3D-429D-ACC0-F77C133D35F8}"/>
              </a:ext>
            </a:extLst>
          </p:cNvPr>
          <p:cNvSpPr txBox="1">
            <a:spLocks/>
          </p:cNvSpPr>
          <p:nvPr/>
        </p:nvSpPr>
        <p:spPr>
          <a:xfrm>
            <a:off x="0" y="2312988"/>
            <a:ext cx="12192000"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Preprocessing</a:t>
            </a: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Tokenization and vectorization</a:t>
            </a: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spTree>
    <p:extLst>
      <p:ext uri="{BB962C8B-B14F-4D97-AF65-F5344CB8AC3E}">
        <p14:creationId xmlns:p14="http://schemas.microsoft.com/office/powerpoint/2010/main" val="1673358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DA3C4-6932-B69B-853E-73AC67BB85CE}"/>
              </a:ext>
            </a:extLst>
          </p:cNvPr>
          <p:cNvSpPr>
            <a:spLocks noGrp="1"/>
          </p:cNvSpPr>
          <p:nvPr>
            <p:ph type="title"/>
          </p:nvPr>
        </p:nvSpPr>
        <p:spPr/>
        <p:txBody>
          <a:bodyPr/>
          <a:lstStyle/>
          <a:p>
            <a:r>
              <a:rPr lang="en-US" dirty="0"/>
              <a:t>Classical NLP Pipeline</a:t>
            </a:r>
          </a:p>
        </p:txBody>
      </p:sp>
      <p:sp>
        <p:nvSpPr>
          <p:cNvPr id="3" name="Slide Number Placeholder 2">
            <a:extLst>
              <a:ext uri="{FF2B5EF4-FFF2-40B4-BE49-F238E27FC236}">
                <a16:creationId xmlns:a16="http://schemas.microsoft.com/office/drawing/2014/main" id="{39C674A3-66B0-1D6E-2158-746DE87193A5}"/>
              </a:ext>
            </a:extLst>
          </p:cNvPr>
          <p:cNvSpPr>
            <a:spLocks noGrp="1"/>
          </p:cNvSpPr>
          <p:nvPr>
            <p:ph type="sldNum" sz="quarter" idx="25"/>
          </p:nvPr>
        </p:nvSpPr>
        <p:spPr/>
        <p:txBody>
          <a:bodyPr/>
          <a:lstStyle/>
          <a:p>
            <a:fld id="{8B70248A-FD0F-534C-919E-E8EB9B0FC062}" type="slidenum">
              <a:rPr lang="en-BE" smtClean="0"/>
              <a:pPr/>
              <a:t>29</a:t>
            </a:fld>
            <a:endParaRPr lang="en-BE"/>
          </a:p>
        </p:txBody>
      </p:sp>
      <p:pic>
        <p:nvPicPr>
          <p:cNvPr id="5" name="Picture 4">
            <a:extLst>
              <a:ext uri="{FF2B5EF4-FFF2-40B4-BE49-F238E27FC236}">
                <a16:creationId xmlns:a16="http://schemas.microsoft.com/office/drawing/2014/main" id="{43DBDB45-A7C4-A5FD-2C5C-82F6D03C0018}"/>
              </a:ext>
            </a:extLst>
          </p:cNvPr>
          <p:cNvPicPr>
            <a:picLocks noChangeAspect="1"/>
          </p:cNvPicPr>
          <p:nvPr/>
        </p:nvPicPr>
        <p:blipFill>
          <a:blip r:embed="rId3"/>
          <a:stretch>
            <a:fillRect/>
          </a:stretch>
        </p:blipFill>
        <p:spPr>
          <a:xfrm>
            <a:off x="0" y="1923967"/>
            <a:ext cx="12192000" cy="4364736"/>
          </a:xfrm>
          <a:prstGeom prst="rect">
            <a:avLst/>
          </a:prstGeom>
        </p:spPr>
      </p:pic>
    </p:spTree>
    <p:extLst>
      <p:ext uri="{BB962C8B-B14F-4D97-AF65-F5344CB8AC3E}">
        <p14:creationId xmlns:p14="http://schemas.microsoft.com/office/powerpoint/2010/main" val="4224784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3A781-EA34-C720-A93C-9E59158A29AC}"/>
              </a:ext>
            </a:extLst>
          </p:cNvPr>
          <p:cNvSpPr>
            <a:spLocks noGrp="1"/>
          </p:cNvSpPr>
          <p:nvPr>
            <p:ph type="title"/>
          </p:nvPr>
        </p:nvSpPr>
        <p:spPr/>
        <p:txBody>
          <a:bodyPr/>
          <a:lstStyle/>
          <a:p>
            <a:r>
              <a:rPr lang="en-US" dirty="0"/>
              <a:t>Popular Agentic AI frameworks</a:t>
            </a:r>
          </a:p>
        </p:txBody>
      </p:sp>
      <p:sp>
        <p:nvSpPr>
          <p:cNvPr id="3" name="Slide Number Placeholder 2">
            <a:extLst>
              <a:ext uri="{FF2B5EF4-FFF2-40B4-BE49-F238E27FC236}">
                <a16:creationId xmlns:a16="http://schemas.microsoft.com/office/drawing/2014/main" id="{E6F66CD8-40BE-F1EF-02C9-5C548765C386}"/>
              </a:ext>
            </a:extLst>
          </p:cNvPr>
          <p:cNvSpPr>
            <a:spLocks noGrp="1"/>
          </p:cNvSpPr>
          <p:nvPr>
            <p:ph type="sldNum" sz="quarter" idx="25"/>
          </p:nvPr>
        </p:nvSpPr>
        <p:spPr/>
        <p:txBody>
          <a:bodyPr/>
          <a:lstStyle/>
          <a:p>
            <a:fld id="{8B70248A-FD0F-534C-919E-E8EB9B0FC062}" type="slidenum">
              <a:rPr lang="en-BE" smtClean="0"/>
              <a:pPr/>
              <a:t>3</a:t>
            </a:fld>
            <a:endParaRPr lang="en-BE"/>
          </a:p>
        </p:txBody>
      </p:sp>
      <p:pic>
        <p:nvPicPr>
          <p:cNvPr id="44034" name="Picture 2" descr="Microsoft AUTOGEN STUDIO 2.0 HUGE UPDATE - Create Custom AI Agents |  Microsoft AI">
            <a:extLst>
              <a:ext uri="{FF2B5EF4-FFF2-40B4-BE49-F238E27FC236}">
                <a16:creationId xmlns:a16="http://schemas.microsoft.com/office/drawing/2014/main" id="{B37A5921-4E75-1ECF-C710-994D90B18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2301" y="1799400"/>
            <a:ext cx="3307398" cy="1860411"/>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OpenAI Swarm Tutorial: Create Marketing Campaigns for Any Website">
            <a:extLst>
              <a:ext uri="{FF2B5EF4-FFF2-40B4-BE49-F238E27FC236}">
                <a16:creationId xmlns:a16="http://schemas.microsoft.com/office/drawing/2014/main" id="{5B59D76E-1ACB-8805-63BF-3F0D0619AC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519" t="23750" r="9056" b="20757"/>
          <a:stretch/>
        </p:blipFill>
        <p:spPr bwMode="auto">
          <a:xfrm>
            <a:off x="8047028" y="1799400"/>
            <a:ext cx="4144972" cy="1860411"/>
          </a:xfrm>
          <a:prstGeom prst="rect">
            <a:avLst/>
          </a:prstGeom>
          <a:noFill/>
          <a:extLst>
            <a:ext uri="{909E8E84-426E-40DD-AFC4-6F175D3DCCD1}">
              <a14:hiddenFill xmlns:a14="http://schemas.microsoft.com/office/drawing/2010/main">
                <a:solidFill>
                  <a:srgbClr val="FFFFFF"/>
                </a:solidFill>
              </a14:hiddenFill>
            </a:ext>
          </a:extLst>
        </p:spPr>
      </p:pic>
      <p:pic>
        <p:nvPicPr>
          <p:cNvPr id="44038" name="Picture 6" descr="Crewai — Ai Agent. CrewAI is a robust framework for… | by DhanushKumar |  Medium">
            <a:extLst>
              <a:ext uri="{FF2B5EF4-FFF2-40B4-BE49-F238E27FC236}">
                <a16:creationId xmlns:a16="http://schemas.microsoft.com/office/drawing/2014/main" id="{04C3EF65-3218-6515-5F19-2295E1BA61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050" y="2126424"/>
            <a:ext cx="4046049" cy="1396097"/>
          </a:xfrm>
          <a:prstGeom prst="rect">
            <a:avLst/>
          </a:prstGeom>
          <a:noFill/>
          <a:extLst>
            <a:ext uri="{909E8E84-426E-40DD-AFC4-6F175D3DCCD1}">
              <a14:hiddenFill xmlns:a14="http://schemas.microsoft.com/office/drawing/2010/main">
                <a:solidFill>
                  <a:srgbClr val="FFFFFF"/>
                </a:solidFill>
              </a14:hiddenFill>
            </a:ext>
          </a:extLst>
        </p:spPr>
      </p:pic>
      <p:pic>
        <p:nvPicPr>
          <p:cNvPr id="44042" name="Picture 10" descr="Huggingface Agents: Multimodal Transformers Agents Are Here &amp; Its Open  Source">
            <a:extLst>
              <a:ext uri="{FF2B5EF4-FFF2-40B4-BE49-F238E27FC236}">
                <a16:creationId xmlns:a16="http://schemas.microsoft.com/office/drawing/2014/main" id="{66C55071-00A3-E76A-BC34-8E58CFDF3F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7902" y="4815512"/>
            <a:ext cx="1978252" cy="1483689"/>
          </a:xfrm>
          <a:prstGeom prst="rect">
            <a:avLst/>
          </a:prstGeom>
          <a:noFill/>
          <a:extLst>
            <a:ext uri="{909E8E84-426E-40DD-AFC4-6F175D3DCCD1}">
              <a14:hiddenFill xmlns:a14="http://schemas.microsoft.com/office/drawing/2010/main">
                <a:solidFill>
                  <a:srgbClr val="FFFFFF"/>
                </a:solidFill>
              </a14:hiddenFill>
            </a:ext>
          </a:extLst>
        </p:spPr>
      </p:pic>
      <p:pic>
        <p:nvPicPr>
          <p:cNvPr id="44044" name="Picture 12" descr="LangChain: A Primer | Lakshya Agarwal">
            <a:extLst>
              <a:ext uri="{FF2B5EF4-FFF2-40B4-BE49-F238E27FC236}">
                <a16:creationId xmlns:a16="http://schemas.microsoft.com/office/drawing/2014/main" id="{9A9F0A15-2F02-431C-5E59-0DA780A4D9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9353" y="4815512"/>
            <a:ext cx="2926646" cy="1529726"/>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FFFE8C6C-1243-85F4-2A16-156AE6B7EC80}"/>
              </a:ext>
            </a:extLst>
          </p:cNvPr>
          <p:cNvSpPr/>
          <p:nvPr/>
        </p:nvSpPr>
        <p:spPr>
          <a:xfrm rot="18547113">
            <a:off x="-547746" y="3823547"/>
            <a:ext cx="3257737" cy="2089174"/>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Focus of this course</a:t>
            </a:r>
          </a:p>
        </p:txBody>
      </p:sp>
      <p:sp>
        <p:nvSpPr>
          <p:cNvPr id="6" name="Rectangle: Rounded Corners 5">
            <a:extLst>
              <a:ext uri="{FF2B5EF4-FFF2-40B4-BE49-F238E27FC236}">
                <a16:creationId xmlns:a16="http://schemas.microsoft.com/office/drawing/2014/main" id="{946E7470-C8F3-709D-7572-8A5B3467349B}"/>
              </a:ext>
            </a:extLst>
          </p:cNvPr>
          <p:cNvSpPr/>
          <p:nvPr/>
        </p:nvSpPr>
        <p:spPr>
          <a:xfrm>
            <a:off x="183050" y="1799400"/>
            <a:ext cx="4046049" cy="1723121"/>
          </a:xfrm>
          <a:prstGeom prst="roundRect">
            <a:avLst/>
          </a:prstGeom>
          <a:noFill/>
          <a:ln w="76200">
            <a:solidFill>
              <a:srgbClr val="FA64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2585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Efficient Tokenization with Byte Pair Encoding (BPE) for Neural Networks |  by Luis Valencia | Python in Plain English">
            <a:extLst>
              <a:ext uri="{FF2B5EF4-FFF2-40B4-BE49-F238E27FC236}">
                <a16:creationId xmlns:a16="http://schemas.microsoft.com/office/drawing/2014/main" id="{22426922-1DF4-FD04-17FE-B4BA517360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207"/>
            <a:ext cx="3325957" cy="22857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E5F2AC4-7DD3-A6C4-3E30-CEA255CC8FF0}"/>
              </a:ext>
            </a:extLst>
          </p:cNvPr>
          <p:cNvSpPr>
            <a:spLocks noGrp="1"/>
          </p:cNvSpPr>
          <p:nvPr>
            <p:ph type="title"/>
          </p:nvPr>
        </p:nvSpPr>
        <p:spPr/>
        <p:txBody>
          <a:bodyPr/>
          <a:lstStyle/>
          <a:p>
            <a:r>
              <a:rPr lang="nl-BE" dirty="0"/>
              <a:t>Modern NLP Pipeline</a:t>
            </a:r>
            <a:br>
              <a:rPr lang="nl-BE" dirty="0"/>
            </a:br>
            <a:r>
              <a:rPr lang="nl-BE" sz="2800" dirty="0" err="1"/>
              <a:t>Transformer-based</a:t>
            </a:r>
            <a:r>
              <a:rPr lang="nl-BE" sz="2800" dirty="0"/>
              <a:t> Era</a:t>
            </a:r>
          </a:p>
        </p:txBody>
      </p:sp>
      <p:sp>
        <p:nvSpPr>
          <p:cNvPr id="3" name="Slide Number Placeholder 2">
            <a:extLst>
              <a:ext uri="{FF2B5EF4-FFF2-40B4-BE49-F238E27FC236}">
                <a16:creationId xmlns:a16="http://schemas.microsoft.com/office/drawing/2014/main" id="{F5D4432E-96EE-AA23-B830-7DB4C86BBA69}"/>
              </a:ext>
            </a:extLst>
          </p:cNvPr>
          <p:cNvSpPr>
            <a:spLocks noGrp="1"/>
          </p:cNvSpPr>
          <p:nvPr>
            <p:ph type="sldNum" sz="quarter" idx="25"/>
          </p:nvPr>
        </p:nvSpPr>
        <p:spPr/>
        <p:txBody>
          <a:bodyPr/>
          <a:lstStyle/>
          <a:p>
            <a:fld id="{8B70248A-FD0F-534C-919E-E8EB9B0FC062}" type="slidenum">
              <a:rPr lang="en-BE" smtClean="0"/>
              <a:pPr/>
              <a:t>30</a:t>
            </a:fld>
            <a:endParaRPr lang="en-BE"/>
          </a:p>
        </p:txBody>
      </p:sp>
      <p:pic>
        <p:nvPicPr>
          <p:cNvPr id="4098" name="Picture 2" descr="Data is the Foundation of Language Models">
            <a:extLst>
              <a:ext uri="{FF2B5EF4-FFF2-40B4-BE49-F238E27FC236}">
                <a16:creationId xmlns:a16="http://schemas.microsoft.com/office/drawing/2014/main" id="{785B2930-C075-5A25-EA45-68F43BA82C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7055" y="1311073"/>
            <a:ext cx="9434945" cy="5296101"/>
          </a:xfrm>
          <a:prstGeom prst="rect">
            <a:avLst/>
          </a:prstGeom>
          <a:noFill/>
          <a:extLst>
            <a:ext uri="{909E8E84-426E-40DD-AFC4-6F175D3DCCD1}">
              <a14:hiddenFill xmlns:a14="http://schemas.microsoft.com/office/drawing/2010/main">
                <a:solidFill>
                  <a:srgbClr val="FFFFFF"/>
                </a:solidFill>
              </a14:hiddenFill>
            </a:ext>
          </a:extLst>
        </p:spPr>
      </p:pic>
      <p:sp>
        <p:nvSpPr>
          <p:cNvPr id="7" name="Arrow: Bent-Up 6">
            <a:extLst>
              <a:ext uri="{FF2B5EF4-FFF2-40B4-BE49-F238E27FC236}">
                <a16:creationId xmlns:a16="http://schemas.microsoft.com/office/drawing/2014/main" id="{6471D4F8-8521-33B0-D576-4B8065D21D10}"/>
              </a:ext>
            </a:extLst>
          </p:cNvPr>
          <p:cNvSpPr/>
          <p:nvPr/>
        </p:nvSpPr>
        <p:spPr>
          <a:xfrm>
            <a:off x="2895600" y="4752109"/>
            <a:ext cx="2978727" cy="962994"/>
          </a:xfrm>
          <a:prstGeom prst="bentUp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602795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483E0-8192-E5EA-B0A0-16C53BFC64C5}"/>
              </a:ext>
            </a:extLst>
          </p:cNvPr>
          <p:cNvSpPr>
            <a:spLocks noGrp="1"/>
          </p:cNvSpPr>
          <p:nvPr>
            <p:ph type="title"/>
          </p:nvPr>
        </p:nvSpPr>
        <p:spPr/>
        <p:txBody>
          <a:bodyPr/>
          <a:lstStyle/>
          <a:p>
            <a:r>
              <a:rPr lang="en-US" dirty="0"/>
              <a:t>NLP Preprocessing steps</a:t>
            </a:r>
          </a:p>
        </p:txBody>
      </p:sp>
      <p:sp>
        <p:nvSpPr>
          <p:cNvPr id="3" name="Slide Number Placeholder 2">
            <a:extLst>
              <a:ext uri="{FF2B5EF4-FFF2-40B4-BE49-F238E27FC236}">
                <a16:creationId xmlns:a16="http://schemas.microsoft.com/office/drawing/2014/main" id="{5520B6C2-C2DE-4981-D622-8795C140BBC5}"/>
              </a:ext>
            </a:extLst>
          </p:cNvPr>
          <p:cNvSpPr>
            <a:spLocks noGrp="1"/>
          </p:cNvSpPr>
          <p:nvPr>
            <p:ph type="sldNum" sz="quarter" idx="25"/>
          </p:nvPr>
        </p:nvSpPr>
        <p:spPr/>
        <p:txBody>
          <a:bodyPr/>
          <a:lstStyle/>
          <a:p>
            <a:fld id="{8B70248A-FD0F-534C-919E-E8EB9B0FC062}" type="slidenum">
              <a:rPr lang="en-BE" smtClean="0"/>
              <a:pPr/>
              <a:t>31</a:t>
            </a:fld>
            <a:endParaRPr lang="en-BE"/>
          </a:p>
        </p:txBody>
      </p:sp>
      <p:sp>
        <p:nvSpPr>
          <p:cNvPr id="4" name="Text Placeholder 3">
            <a:extLst>
              <a:ext uri="{FF2B5EF4-FFF2-40B4-BE49-F238E27FC236}">
                <a16:creationId xmlns:a16="http://schemas.microsoft.com/office/drawing/2014/main" id="{28DE3879-9B1C-365D-5E2E-1CCA5E3A71F3}"/>
              </a:ext>
            </a:extLst>
          </p:cNvPr>
          <p:cNvSpPr>
            <a:spLocks noGrp="1"/>
          </p:cNvSpPr>
          <p:nvPr>
            <p:ph type="body" sz="quarter" idx="31"/>
          </p:nvPr>
        </p:nvSpPr>
        <p:spPr>
          <a:xfrm>
            <a:off x="515935" y="1873527"/>
            <a:ext cx="11160127" cy="4716463"/>
          </a:xfrm>
        </p:spPr>
        <p:txBody>
          <a:bodyPr/>
          <a:lstStyle/>
          <a:p>
            <a:pPr marL="0" marR="0" lvl="0" indent="0" algn="l" defTabSz="914400" rtl="0" eaLnBrk="1" fontAlgn="auto" latinLnBrk="0" hangingPunct="1">
              <a:lnSpc>
                <a:spcPct val="90000"/>
              </a:lnSpc>
              <a:spcBef>
                <a:spcPts val="0"/>
              </a:spcBef>
              <a:spcAft>
                <a:spcPts val="0"/>
              </a:spcAft>
              <a:buClr>
                <a:srgbClr val="F04C25"/>
              </a:buClr>
              <a:buSzPct val="75000"/>
              <a:buFont typeface="Wingdings" panose="05000000000000000000" pitchFamily="2" charset="2"/>
              <a:buNone/>
              <a:tabLst/>
              <a:defRPr/>
            </a:pPr>
            <a:r>
              <a:rPr kumimoji="0" lang="en-US" sz="2800" b="0" i="0" u="none" strike="noStrike" kern="1200" cap="none" spc="0" normalizeH="0" baseline="0" dirty="0">
                <a:ln>
                  <a:noFill/>
                </a:ln>
                <a:solidFill>
                  <a:srgbClr val="3C3C3C"/>
                </a:solidFill>
                <a:effectLst/>
                <a:uLnTx/>
                <a:uFillTx/>
                <a:latin typeface="+mj-lt"/>
                <a:ea typeface="+mn-ea"/>
                <a:cs typeface="+mn-cs"/>
              </a:rPr>
              <a:t>Preprocessing start</a:t>
            </a:r>
          </a:p>
          <a:p>
            <a:pPr marL="0" marR="0" lvl="0" indent="0" algn="l" defTabSz="914400" rtl="0" eaLnBrk="1" fontAlgn="auto" latinLnBrk="0" hangingPunct="1">
              <a:lnSpc>
                <a:spcPct val="90000"/>
              </a:lnSpc>
              <a:spcBef>
                <a:spcPts val="0"/>
              </a:spcBef>
              <a:spcAft>
                <a:spcPts val="0"/>
              </a:spcAft>
              <a:buClr>
                <a:srgbClr val="F04C25"/>
              </a:buClr>
              <a:buSzPct val="75000"/>
              <a:buFont typeface="Wingdings" panose="05000000000000000000" pitchFamily="2" charset="2"/>
              <a:buNone/>
              <a:tabLst/>
              <a:defRPr/>
            </a:pPr>
            <a:endParaRPr kumimoji="0" lang="en-US" sz="2800" b="0" i="0" u="none" strike="noStrike" kern="1200" cap="none" spc="0" normalizeH="0" baseline="0" dirty="0">
              <a:ln>
                <a:noFill/>
              </a:ln>
              <a:solidFill>
                <a:srgbClr val="3C3C3C"/>
              </a:solidFill>
              <a:effectLst/>
              <a:uLnTx/>
              <a:uFillTx/>
              <a:latin typeface="+mj-lt"/>
              <a:ea typeface="+mn-ea"/>
              <a:cs typeface="+mn-cs"/>
            </a:endParaRPr>
          </a:p>
          <a:p>
            <a:pPr marL="914400" marR="0" lvl="1" indent="-514350" algn="l" defTabSz="914400" rtl="0" eaLnBrk="1" fontAlgn="auto" latinLnBrk="0" hangingPunct="1">
              <a:lnSpc>
                <a:spcPct val="90000"/>
              </a:lnSpc>
              <a:spcBef>
                <a:spcPts val="200"/>
              </a:spcBef>
              <a:spcAft>
                <a:spcPts val="200"/>
              </a:spcAft>
              <a:buClr>
                <a:srgbClr val="F04C25"/>
              </a:buClr>
              <a:buSzPct val="75000"/>
              <a:buFont typeface="+mj-lt"/>
              <a:buAutoNum type="arabicPeriod"/>
              <a:tabLst/>
              <a:defRPr/>
            </a:pPr>
            <a:r>
              <a:rPr kumimoji="0" lang="en-US" sz="2800" b="0" i="0" u="none" strike="noStrike" kern="1200" cap="none" spc="0" normalizeH="0" baseline="0" dirty="0">
                <a:ln>
                  <a:noFill/>
                </a:ln>
                <a:solidFill>
                  <a:srgbClr val="3C3C3C"/>
                </a:solidFill>
                <a:effectLst/>
                <a:uLnTx/>
                <a:uFillTx/>
                <a:latin typeface="+mj-lt"/>
                <a:ea typeface="+mn-ea"/>
                <a:cs typeface="+mn-cs"/>
              </a:rPr>
              <a:t>Gather (training) documents into a collection = </a:t>
            </a:r>
            <a:r>
              <a:rPr kumimoji="0" lang="en-US" sz="2800" b="0" i="1" u="none" strike="noStrike" kern="1200" cap="none" spc="0" normalizeH="0" baseline="0" dirty="0">
                <a:ln>
                  <a:noFill/>
                </a:ln>
                <a:solidFill>
                  <a:srgbClr val="FA6432"/>
                </a:solidFill>
                <a:effectLst/>
                <a:uLnTx/>
                <a:uFillTx/>
                <a:latin typeface="+mj-lt"/>
                <a:ea typeface="+mn-ea"/>
                <a:cs typeface="+mn-cs"/>
              </a:rPr>
              <a:t>corpus</a:t>
            </a:r>
          </a:p>
          <a:p>
            <a:pPr marL="914400" marR="0" lvl="1" indent="-514350" algn="l" defTabSz="914400" rtl="0" eaLnBrk="1" fontAlgn="auto" latinLnBrk="0" hangingPunct="1">
              <a:lnSpc>
                <a:spcPct val="90000"/>
              </a:lnSpc>
              <a:spcBef>
                <a:spcPts val="200"/>
              </a:spcBef>
              <a:spcAft>
                <a:spcPts val="200"/>
              </a:spcAft>
              <a:buClr>
                <a:srgbClr val="F04C25"/>
              </a:buClr>
              <a:buSzPct val="75000"/>
              <a:buFont typeface="+mj-lt"/>
              <a:buAutoNum type="arabicPeriod"/>
              <a:tabLst/>
              <a:defRPr/>
            </a:pPr>
            <a:r>
              <a:rPr kumimoji="0" lang="en-US" sz="2800" b="0" i="0" u="none" strike="noStrike" kern="1200" cap="none" spc="0" normalizeH="0" baseline="0" dirty="0">
                <a:ln>
                  <a:noFill/>
                </a:ln>
                <a:solidFill>
                  <a:srgbClr val="3C3C3C"/>
                </a:solidFill>
                <a:effectLst/>
                <a:uLnTx/>
                <a:uFillTx/>
                <a:latin typeface="+mj-lt"/>
                <a:ea typeface="+mn-ea"/>
                <a:cs typeface="+mn-cs"/>
              </a:rPr>
              <a:t>Process all documents into </a:t>
            </a:r>
            <a:r>
              <a:rPr kumimoji="0" lang="en-US" sz="2800" b="0" i="1" u="none" strike="noStrike" kern="1200" cap="none" spc="0" normalizeH="0" baseline="0" dirty="0">
                <a:ln>
                  <a:noFill/>
                </a:ln>
                <a:solidFill>
                  <a:srgbClr val="FA6432"/>
                </a:solidFill>
                <a:effectLst/>
                <a:uLnTx/>
                <a:uFillTx/>
                <a:latin typeface="+mj-lt"/>
                <a:ea typeface="+mn-ea"/>
                <a:cs typeface="+mn-cs"/>
              </a:rPr>
              <a:t>tokens</a:t>
            </a:r>
          </a:p>
          <a:p>
            <a:pPr marL="914400" marR="0" lvl="1" indent="-514350" algn="l" defTabSz="914400" rtl="0" eaLnBrk="1" fontAlgn="auto" latinLnBrk="0" hangingPunct="1">
              <a:lnSpc>
                <a:spcPct val="90000"/>
              </a:lnSpc>
              <a:spcBef>
                <a:spcPts val="200"/>
              </a:spcBef>
              <a:spcAft>
                <a:spcPts val="200"/>
              </a:spcAft>
              <a:buClr>
                <a:srgbClr val="F04C25"/>
              </a:buClr>
              <a:buSzPct val="75000"/>
              <a:buFont typeface="+mj-lt"/>
              <a:buAutoNum type="arabicPeriod"/>
              <a:tabLst/>
              <a:defRPr/>
            </a:pPr>
            <a:r>
              <a:rPr kumimoji="0" lang="en-US" sz="2800" b="0" i="0" u="none" strike="noStrike" kern="1200" cap="none" spc="0" normalizeH="0" baseline="0" dirty="0">
                <a:ln>
                  <a:noFill/>
                </a:ln>
                <a:solidFill>
                  <a:srgbClr val="3C3C3C"/>
                </a:solidFill>
                <a:effectLst/>
                <a:uLnTx/>
                <a:uFillTx/>
                <a:latin typeface="+mj-lt"/>
                <a:ea typeface="+mn-ea"/>
                <a:cs typeface="+mn-cs"/>
              </a:rPr>
              <a:t>Order all tokens by frequency = </a:t>
            </a:r>
            <a:r>
              <a:rPr kumimoji="0" lang="en-US" sz="2800" b="0" i="1" u="none" strike="noStrike" kern="1200" cap="none" spc="0" normalizeH="0" baseline="0" dirty="0">
                <a:ln>
                  <a:noFill/>
                </a:ln>
                <a:solidFill>
                  <a:srgbClr val="FA6432"/>
                </a:solidFill>
                <a:effectLst/>
                <a:uLnTx/>
                <a:uFillTx/>
                <a:latin typeface="+mj-lt"/>
                <a:ea typeface="+mn-ea"/>
                <a:cs typeface="+mn-cs"/>
              </a:rPr>
              <a:t>dictionary</a:t>
            </a:r>
          </a:p>
          <a:p>
            <a:pPr marL="914400" marR="0" lvl="1" indent="-514350" algn="l" defTabSz="914400" rtl="0" eaLnBrk="1" fontAlgn="auto" latinLnBrk="0" hangingPunct="1">
              <a:lnSpc>
                <a:spcPct val="90000"/>
              </a:lnSpc>
              <a:spcBef>
                <a:spcPts val="200"/>
              </a:spcBef>
              <a:spcAft>
                <a:spcPts val="200"/>
              </a:spcAft>
              <a:buClr>
                <a:srgbClr val="F04C25"/>
              </a:buClr>
              <a:buSzPct val="75000"/>
              <a:buFont typeface="+mj-lt"/>
              <a:buAutoNum type="arabicPeriod"/>
              <a:tabLst/>
              <a:defRPr/>
            </a:pPr>
            <a:r>
              <a:rPr kumimoji="0" lang="en-US" sz="2800" b="0" i="0" u="none" strike="noStrike" kern="1200" cap="none" spc="0" normalizeH="0" baseline="0" dirty="0">
                <a:ln>
                  <a:noFill/>
                </a:ln>
                <a:solidFill>
                  <a:srgbClr val="3C3C3C"/>
                </a:solidFill>
                <a:effectLst/>
                <a:uLnTx/>
                <a:uFillTx/>
                <a:latin typeface="+mj-lt"/>
                <a:ea typeface="+mn-ea"/>
                <a:cs typeface="+mn-cs"/>
              </a:rPr>
              <a:t>Select x most frequent tokens = </a:t>
            </a:r>
            <a:r>
              <a:rPr kumimoji="0" lang="en-US" sz="2800" b="0" i="1" u="none" strike="noStrike" kern="1200" cap="none" spc="0" normalizeH="0" baseline="0" dirty="0">
                <a:ln>
                  <a:noFill/>
                </a:ln>
                <a:solidFill>
                  <a:srgbClr val="FA6432"/>
                </a:solidFill>
                <a:effectLst/>
                <a:uLnTx/>
                <a:uFillTx/>
                <a:latin typeface="+mj-lt"/>
                <a:ea typeface="+mn-ea"/>
                <a:cs typeface="+mn-cs"/>
              </a:rPr>
              <a:t>vocab</a:t>
            </a:r>
            <a:r>
              <a:rPr kumimoji="0" lang="en-US" sz="2800" b="0" i="0" u="none" strike="noStrike" kern="1200" cap="none" spc="0" normalizeH="0" baseline="0" dirty="0">
                <a:ln>
                  <a:noFill/>
                </a:ln>
                <a:solidFill>
                  <a:srgbClr val="3C3C3C"/>
                </a:solidFill>
                <a:effectLst/>
                <a:uLnTx/>
                <a:uFillTx/>
                <a:latin typeface="+mj-lt"/>
                <a:ea typeface="+mn-ea"/>
                <a:cs typeface="+mn-cs"/>
              </a:rPr>
              <a:t> (of size x)</a:t>
            </a:r>
          </a:p>
          <a:p>
            <a:pPr marL="914400" marR="0" lvl="1" indent="-514350" algn="l" defTabSz="914400" rtl="0" eaLnBrk="1" fontAlgn="auto" latinLnBrk="0" hangingPunct="1">
              <a:lnSpc>
                <a:spcPct val="90000"/>
              </a:lnSpc>
              <a:spcBef>
                <a:spcPts val="200"/>
              </a:spcBef>
              <a:spcAft>
                <a:spcPts val="200"/>
              </a:spcAft>
              <a:buClr>
                <a:srgbClr val="F04C25"/>
              </a:buClr>
              <a:buSzPct val="75000"/>
              <a:buFont typeface="+mj-lt"/>
              <a:buAutoNum type="arabicPeriod"/>
              <a:tabLst/>
              <a:defRPr/>
            </a:pPr>
            <a:r>
              <a:rPr kumimoji="0" lang="en-US" sz="2800" b="0" i="0" u="none" strike="noStrike" kern="1200" cap="none" spc="0" normalizeH="0" baseline="0" dirty="0">
                <a:ln>
                  <a:noFill/>
                </a:ln>
                <a:solidFill>
                  <a:srgbClr val="3C3C3C"/>
                </a:solidFill>
                <a:effectLst/>
                <a:uLnTx/>
                <a:uFillTx/>
                <a:latin typeface="+mj-lt"/>
                <a:ea typeface="+mn-ea"/>
                <a:cs typeface="+mn-cs"/>
              </a:rPr>
              <a:t>Encode / </a:t>
            </a:r>
            <a:r>
              <a:rPr kumimoji="0" lang="en-US" sz="2800" b="0" i="0" u="none" strike="noStrike" kern="1200" cap="none" spc="0" normalizeH="0" baseline="0" dirty="0">
                <a:ln>
                  <a:noFill/>
                </a:ln>
                <a:solidFill>
                  <a:srgbClr val="FA6432"/>
                </a:solidFill>
                <a:effectLst/>
                <a:uLnTx/>
                <a:uFillTx/>
                <a:latin typeface="+mj-lt"/>
                <a:ea typeface="+mn-ea"/>
                <a:cs typeface="+mn-cs"/>
              </a:rPr>
              <a:t>vectorize</a:t>
            </a:r>
            <a:r>
              <a:rPr kumimoji="0" lang="en-US" sz="2800" b="0" i="0" u="none" strike="noStrike" kern="1200" cap="none" spc="0" normalizeH="0" baseline="0" dirty="0">
                <a:ln>
                  <a:noFill/>
                </a:ln>
                <a:solidFill>
                  <a:srgbClr val="3C3C3C"/>
                </a:solidFill>
                <a:effectLst/>
                <a:uLnTx/>
                <a:uFillTx/>
                <a:latin typeface="+mj-lt"/>
                <a:ea typeface="+mn-ea"/>
                <a:cs typeface="+mn-cs"/>
              </a:rPr>
              <a:t> / </a:t>
            </a:r>
            <a:r>
              <a:rPr kumimoji="0" lang="en-US" sz="2800" b="0" i="0" u="none" strike="noStrike" kern="1200" cap="none" spc="0" normalizeH="0" baseline="0" dirty="0" err="1">
                <a:ln>
                  <a:noFill/>
                </a:ln>
                <a:solidFill>
                  <a:srgbClr val="3C3C3C"/>
                </a:solidFill>
                <a:effectLst/>
                <a:uLnTx/>
                <a:uFillTx/>
                <a:latin typeface="+mj-lt"/>
                <a:ea typeface="+mn-ea"/>
                <a:cs typeface="+mn-cs"/>
              </a:rPr>
              <a:t>numericalize</a:t>
            </a:r>
            <a:r>
              <a:rPr kumimoji="0" lang="en-US" sz="2800" b="0" i="0" u="none" strike="noStrike" kern="1200" cap="none" spc="0" normalizeH="0" baseline="0" dirty="0">
                <a:ln>
                  <a:noFill/>
                </a:ln>
                <a:solidFill>
                  <a:srgbClr val="3C3C3C"/>
                </a:solidFill>
                <a:effectLst/>
                <a:uLnTx/>
                <a:uFillTx/>
                <a:latin typeface="+mj-lt"/>
                <a:ea typeface="+mn-ea"/>
                <a:cs typeface="+mn-cs"/>
              </a:rPr>
              <a:t> all documents into usable tensors</a:t>
            </a:r>
          </a:p>
          <a:p>
            <a:pPr marL="400050" marR="0" lvl="1" indent="0" algn="l" defTabSz="914400" rtl="0" eaLnBrk="1" fontAlgn="auto" latinLnBrk="0" hangingPunct="1">
              <a:lnSpc>
                <a:spcPct val="90000"/>
              </a:lnSpc>
              <a:spcBef>
                <a:spcPts val="200"/>
              </a:spcBef>
              <a:spcAft>
                <a:spcPts val="200"/>
              </a:spcAft>
              <a:buClr>
                <a:srgbClr val="F04C25"/>
              </a:buClr>
              <a:buSzPct val="75000"/>
              <a:buFont typeface="Wingdings" panose="05000000000000000000" pitchFamily="2" charset="2"/>
              <a:buNone/>
              <a:tabLst/>
              <a:defRPr/>
            </a:pPr>
            <a:endParaRPr kumimoji="0" lang="en-US" sz="2800" b="0" i="0" u="none" strike="noStrike" kern="1200" cap="none" spc="0" normalizeH="0" baseline="0" dirty="0">
              <a:ln>
                <a:noFill/>
              </a:ln>
              <a:solidFill>
                <a:srgbClr val="3C3C3C"/>
              </a:solidFill>
              <a:effectLst/>
              <a:uLnTx/>
              <a:uFillTx/>
              <a:latin typeface="+mj-lt"/>
              <a:ea typeface="+mn-ea"/>
              <a:cs typeface="+mn-cs"/>
            </a:endParaRPr>
          </a:p>
          <a:p>
            <a:pPr marL="0" marR="0" lvl="0" indent="0" algn="l" defTabSz="914400" rtl="0" eaLnBrk="1" fontAlgn="auto" latinLnBrk="0" hangingPunct="1">
              <a:lnSpc>
                <a:spcPct val="90000"/>
              </a:lnSpc>
              <a:spcBef>
                <a:spcPts val="0"/>
              </a:spcBef>
              <a:spcAft>
                <a:spcPts val="0"/>
              </a:spcAft>
              <a:buClr>
                <a:srgbClr val="F04C25"/>
              </a:buClr>
              <a:buSzPct val="75000"/>
              <a:buFont typeface="Wingdings" panose="05000000000000000000" pitchFamily="2" charset="2"/>
              <a:buNone/>
              <a:tabLst/>
              <a:defRPr/>
            </a:pPr>
            <a:r>
              <a:rPr kumimoji="0" lang="en-US" sz="2800" b="0" i="0" u="none" strike="noStrike" kern="1200" cap="none" spc="0" normalizeH="0" baseline="0" dirty="0">
                <a:ln>
                  <a:noFill/>
                </a:ln>
                <a:solidFill>
                  <a:srgbClr val="3C3C3C"/>
                </a:solidFill>
                <a:effectLst/>
                <a:uLnTx/>
                <a:uFillTx/>
                <a:latin typeface="+mj-lt"/>
                <a:ea typeface="+mn-ea"/>
                <a:cs typeface="+mn-cs"/>
              </a:rPr>
              <a:t>Preprocessing done</a:t>
            </a:r>
          </a:p>
          <a:p>
            <a:endParaRPr lang="en-US" dirty="0"/>
          </a:p>
        </p:txBody>
      </p:sp>
      <p:pic>
        <p:nvPicPr>
          <p:cNvPr id="5" name="Google Shape;643;p98" descr="Afbeeldingsresultaat voor vectorization nlp">
            <a:extLst>
              <a:ext uri="{FF2B5EF4-FFF2-40B4-BE49-F238E27FC236}">
                <a16:creationId xmlns:a16="http://schemas.microsoft.com/office/drawing/2014/main" id="{42F55149-2541-06F1-59B5-332C47CFEEDB}"/>
              </a:ext>
            </a:extLst>
          </p:cNvPr>
          <p:cNvPicPr preferRelativeResize="0"/>
          <p:nvPr/>
        </p:nvPicPr>
        <p:blipFill rotWithShape="1">
          <a:blip r:embed="rId2">
            <a:alphaModFix/>
          </a:blip>
          <a:srcRect l="20798"/>
          <a:stretch/>
        </p:blipFill>
        <p:spPr>
          <a:xfrm>
            <a:off x="9654363" y="129206"/>
            <a:ext cx="2537636" cy="2497036"/>
          </a:xfrm>
          <a:prstGeom prst="rect">
            <a:avLst/>
          </a:prstGeom>
          <a:noFill/>
          <a:ln>
            <a:noFill/>
          </a:ln>
        </p:spPr>
      </p:pic>
    </p:spTree>
    <p:extLst>
      <p:ext uri="{BB962C8B-B14F-4D97-AF65-F5344CB8AC3E}">
        <p14:creationId xmlns:p14="http://schemas.microsoft.com/office/powerpoint/2010/main" val="3138869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DD636-80B4-85FC-740F-54D6E3C530F2}"/>
              </a:ext>
            </a:extLst>
          </p:cNvPr>
          <p:cNvSpPr>
            <a:spLocks noGrp="1"/>
          </p:cNvSpPr>
          <p:nvPr>
            <p:ph type="title"/>
          </p:nvPr>
        </p:nvSpPr>
        <p:spPr/>
        <p:txBody>
          <a:bodyPr/>
          <a:lstStyle/>
          <a:p>
            <a:r>
              <a:rPr lang="en-US" dirty="0"/>
              <a:t>NLP Preprocessing steps</a:t>
            </a:r>
          </a:p>
        </p:txBody>
      </p:sp>
      <p:sp>
        <p:nvSpPr>
          <p:cNvPr id="3" name="Slide Number Placeholder 2">
            <a:extLst>
              <a:ext uri="{FF2B5EF4-FFF2-40B4-BE49-F238E27FC236}">
                <a16:creationId xmlns:a16="http://schemas.microsoft.com/office/drawing/2014/main" id="{6B96555D-A7F0-9BC4-7964-07FFACC3784E}"/>
              </a:ext>
            </a:extLst>
          </p:cNvPr>
          <p:cNvSpPr>
            <a:spLocks noGrp="1"/>
          </p:cNvSpPr>
          <p:nvPr>
            <p:ph type="sldNum" sz="quarter" idx="25"/>
          </p:nvPr>
        </p:nvSpPr>
        <p:spPr/>
        <p:txBody>
          <a:bodyPr/>
          <a:lstStyle/>
          <a:p>
            <a:fld id="{8B70248A-FD0F-534C-919E-E8EB9B0FC062}" type="slidenum">
              <a:rPr lang="en-BE" smtClean="0"/>
              <a:pPr/>
              <a:t>32</a:t>
            </a:fld>
            <a:endParaRPr lang="en-BE"/>
          </a:p>
        </p:txBody>
      </p:sp>
      <p:grpSp>
        <p:nvGrpSpPr>
          <p:cNvPr id="5" name="Group 4">
            <a:extLst>
              <a:ext uri="{FF2B5EF4-FFF2-40B4-BE49-F238E27FC236}">
                <a16:creationId xmlns:a16="http://schemas.microsoft.com/office/drawing/2014/main" id="{233CDE38-A78A-2F46-8201-5F3F965817D3}"/>
              </a:ext>
            </a:extLst>
          </p:cNvPr>
          <p:cNvGrpSpPr/>
          <p:nvPr/>
        </p:nvGrpSpPr>
        <p:grpSpPr>
          <a:xfrm>
            <a:off x="515936" y="1628775"/>
            <a:ext cx="11312632" cy="3709256"/>
            <a:chOff x="334537" y="1821364"/>
            <a:chExt cx="11312632" cy="3709256"/>
          </a:xfrm>
        </p:grpSpPr>
        <p:sp>
          <p:nvSpPr>
            <p:cNvPr id="6" name="Snip Single Corner of Rectangle 10">
              <a:extLst>
                <a:ext uri="{FF2B5EF4-FFF2-40B4-BE49-F238E27FC236}">
                  <a16:creationId xmlns:a16="http://schemas.microsoft.com/office/drawing/2014/main" id="{D1461B7C-37C5-3FA1-7EA1-F99BCDA997B2}"/>
                </a:ext>
              </a:extLst>
            </p:cNvPr>
            <p:cNvSpPr/>
            <p:nvPr/>
          </p:nvSpPr>
          <p:spPr>
            <a:xfrm>
              <a:off x="334537" y="1821364"/>
              <a:ext cx="1100253" cy="1583473"/>
            </a:xfrm>
            <a:prstGeom prst="snip1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Snip Single Corner of Rectangle 11">
              <a:extLst>
                <a:ext uri="{FF2B5EF4-FFF2-40B4-BE49-F238E27FC236}">
                  <a16:creationId xmlns:a16="http://schemas.microsoft.com/office/drawing/2014/main" id="{81E93737-9B81-4A22-A739-B75651002CC4}"/>
                </a:ext>
              </a:extLst>
            </p:cNvPr>
            <p:cNvSpPr/>
            <p:nvPr/>
          </p:nvSpPr>
          <p:spPr>
            <a:xfrm>
              <a:off x="440473" y="2044624"/>
              <a:ext cx="1100253" cy="1583473"/>
            </a:xfrm>
            <a:prstGeom prst="snip1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Snip Single Corner of Rectangle 12">
              <a:extLst>
                <a:ext uri="{FF2B5EF4-FFF2-40B4-BE49-F238E27FC236}">
                  <a16:creationId xmlns:a16="http://schemas.microsoft.com/office/drawing/2014/main" id="{951B84A2-E719-B251-49A7-2F17621BA6B7}"/>
                </a:ext>
              </a:extLst>
            </p:cNvPr>
            <p:cNvSpPr/>
            <p:nvPr/>
          </p:nvSpPr>
          <p:spPr>
            <a:xfrm>
              <a:off x="546409" y="2267884"/>
              <a:ext cx="1100253" cy="1583473"/>
            </a:xfrm>
            <a:prstGeom prst="snip1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Snip Single Corner of Rectangle 13">
              <a:extLst>
                <a:ext uri="{FF2B5EF4-FFF2-40B4-BE49-F238E27FC236}">
                  <a16:creationId xmlns:a16="http://schemas.microsoft.com/office/drawing/2014/main" id="{B5BE09DD-AAC3-841A-7FC6-F5501B3489F6}"/>
                </a:ext>
              </a:extLst>
            </p:cNvPr>
            <p:cNvSpPr/>
            <p:nvPr/>
          </p:nvSpPr>
          <p:spPr>
            <a:xfrm>
              <a:off x="652345" y="2491144"/>
              <a:ext cx="1100253" cy="1583473"/>
            </a:xfrm>
            <a:prstGeom prst="snip1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BE" sz="1400" dirty="0">
                  <a:solidFill>
                    <a:schemeClr val="tx1"/>
                  </a:solidFill>
                </a:rPr>
                <a:t>the students spend their entire night coding!</a:t>
              </a:r>
            </a:p>
          </p:txBody>
        </p:sp>
        <p:sp>
          <p:nvSpPr>
            <p:cNvPr id="10" name="TextBox 9">
              <a:extLst>
                <a:ext uri="{FF2B5EF4-FFF2-40B4-BE49-F238E27FC236}">
                  <a16:creationId xmlns:a16="http://schemas.microsoft.com/office/drawing/2014/main" id="{1E483367-1A09-6F2D-56C6-F9F08523C99D}"/>
                </a:ext>
              </a:extLst>
            </p:cNvPr>
            <p:cNvSpPr txBox="1"/>
            <p:nvPr/>
          </p:nvSpPr>
          <p:spPr>
            <a:xfrm>
              <a:off x="510343" y="4241231"/>
              <a:ext cx="994183" cy="369332"/>
            </a:xfrm>
            <a:prstGeom prst="rect">
              <a:avLst/>
            </a:prstGeom>
            <a:noFill/>
          </p:spPr>
          <p:txBody>
            <a:bodyPr wrap="none" rtlCol="0">
              <a:spAutoFit/>
            </a:bodyPr>
            <a:lstStyle/>
            <a:p>
              <a:r>
                <a:rPr lang="en-BE" dirty="0">
                  <a:latin typeface="+mj-lt"/>
                </a:rPr>
                <a:t>Corpus</a:t>
              </a:r>
            </a:p>
          </p:txBody>
        </p:sp>
        <p:sp>
          <p:nvSpPr>
            <p:cNvPr id="11" name="TextBox 10">
              <a:extLst>
                <a:ext uri="{FF2B5EF4-FFF2-40B4-BE49-F238E27FC236}">
                  <a16:creationId xmlns:a16="http://schemas.microsoft.com/office/drawing/2014/main" id="{36B7F048-B84B-F2D0-BEB3-A2DF38B38931}"/>
                </a:ext>
              </a:extLst>
            </p:cNvPr>
            <p:cNvSpPr txBox="1"/>
            <p:nvPr/>
          </p:nvSpPr>
          <p:spPr>
            <a:xfrm>
              <a:off x="2952460" y="4241231"/>
              <a:ext cx="930063" cy="369332"/>
            </a:xfrm>
            <a:prstGeom prst="rect">
              <a:avLst/>
            </a:prstGeom>
            <a:noFill/>
          </p:spPr>
          <p:txBody>
            <a:bodyPr wrap="none" rtlCol="0">
              <a:spAutoFit/>
            </a:bodyPr>
            <a:lstStyle/>
            <a:p>
              <a:r>
                <a:rPr lang="en-BE" dirty="0">
                  <a:latin typeface="+mj-lt"/>
                </a:rPr>
                <a:t>Tokens</a:t>
              </a:r>
            </a:p>
          </p:txBody>
        </p:sp>
        <p:sp>
          <p:nvSpPr>
            <p:cNvPr id="12" name="Rectangle 11">
              <a:extLst>
                <a:ext uri="{FF2B5EF4-FFF2-40B4-BE49-F238E27FC236}">
                  <a16:creationId xmlns:a16="http://schemas.microsoft.com/office/drawing/2014/main" id="{25A5F718-CACB-677F-5F14-60935FEC283C}"/>
                </a:ext>
              </a:extLst>
            </p:cNvPr>
            <p:cNvSpPr/>
            <p:nvPr/>
          </p:nvSpPr>
          <p:spPr>
            <a:xfrm>
              <a:off x="2952460" y="1821364"/>
              <a:ext cx="1100253" cy="23268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a:t>
              </a:r>
              <a:br>
                <a:rPr lang="en-GB" sz="1400" dirty="0">
                  <a:solidFill>
                    <a:schemeClr val="tx1"/>
                  </a:solidFill>
                </a:rPr>
              </a:br>
              <a:r>
                <a:rPr lang="en-GB" sz="1400" dirty="0">
                  <a:solidFill>
                    <a:schemeClr val="tx1"/>
                  </a:solidFill>
                </a:rPr>
                <a:t>s</a:t>
              </a:r>
              <a:r>
                <a:rPr lang="en-BE" sz="1400" dirty="0">
                  <a:solidFill>
                    <a:schemeClr val="tx1"/>
                  </a:solidFill>
                </a:rPr>
                <a:t>tudent</a:t>
              </a:r>
            </a:p>
            <a:p>
              <a:r>
                <a:rPr lang="en-GB" sz="1400" dirty="0">
                  <a:solidFill>
                    <a:schemeClr val="tx1"/>
                  </a:solidFill>
                </a:rPr>
                <a:t>s</a:t>
              </a:r>
              <a:r>
                <a:rPr lang="en-BE" sz="1400" dirty="0">
                  <a:solidFill>
                    <a:schemeClr val="tx1"/>
                  </a:solidFill>
                </a:rPr>
                <a:t>pend</a:t>
              </a:r>
            </a:p>
            <a:p>
              <a:r>
                <a:rPr lang="en-GB" sz="1400" dirty="0">
                  <a:solidFill>
                    <a:schemeClr val="tx1"/>
                  </a:solidFill>
                </a:rPr>
                <a:t>e</a:t>
              </a:r>
              <a:r>
                <a:rPr lang="en-BE" sz="1400" dirty="0">
                  <a:solidFill>
                    <a:schemeClr val="tx1"/>
                  </a:solidFill>
                </a:rPr>
                <a:t>ntire</a:t>
              </a:r>
              <a:br>
                <a:rPr lang="en-BE" sz="1400" dirty="0">
                  <a:solidFill>
                    <a:schemeClr val="tx1"/>
                  </a:solidFill>
                </a:rPr>
              </a:br>
              <a:r>
                <a:rPr lang="en-BE" sz="1400" dirty="0">
                  <a:solidFill>
                    <a:schemeClr val="tx1"/>
                  </a:solidFill>
                </a:rPr>
                <a:t>night</a:t>
              </a:r>
            </a:p>
            <a:p>
              <a:r>
                <a:rPr lang="en-GB" sz="1400" dirty="0">
                  <a:solidFill>
                    <a:schemeClr val="tx1"/>
                  </a:solidFill>
                </a:rPr>
                <a:t>c</a:t>
              </a:r>
              <a:r>
                <a:rPr lang="en-BE" sz="1400" dirty="0">
                  <a:solidFill>
                    <a:schemeClr val="tx1"/>
                  </a:solidFill>
                </a:rPr>
                <a:t>ode</a:t>
              </a:r>
            </a:p>
            <a:p>
              <a:r>
                <a:rPr lang="en-BE" sz="1400" dirty="0">
                  <a:solidFill>
                    <a:schemeClr val="tx1"/>
                  </a:solidFill>
                </a:rPr>
                <a:t>…</a:t>
              </a:r>
            </a:p>
          </p:txBody>
        </p:sp>
        <p:sp>
          <p:nvSpPr>
            <p:cNvPr id="13" name="Rectangle 12">
              <a:extLst>
                <a:ext uri="{FF2B5EF4-FFF2-40B4-BE49-F238E27FC236}">
                  <a16:creationId xmlns:a16="http://schemas.microsoft.com/office/drawing/2014/main" id="{5974C8D9-D141-E7D4-AED5-A2CE11C49031}"/>
                </a:ext>
              </a:extLst>
            </p:cNvPr>
            <p:cNvSpPr/>
            <p:nvPr/>
          </p:nvSpPr>
          <p:spPr>
            <a:xfrm>
              <a:off x="5095863" y="1821364"/>
              <a:ext cx="1461054" cy="23268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a:t>
              </a:r>
              <a:br>
                <a:rPr lang="en-GB" sz="1400" dirty="0">
                  <a:solidFill>
                    <a:schemeClr val="tx1"/>
                  </a:solidFill>
                </a:rPr>
              </a:br>
              <a:r>
                <a:rPr lang="en-GB" sz="1400" dirty="0">
                  <a:solidFill>
                    <a:schemeClr val="tx1"/>
                  </a:solidFill>
                </a:rPr>
                <a:t>c</a:t>
              </a:r>
              <a:r>
                <a:rPr lang="en-BE" sz="1400" dirty="0">
                  <a:solidFill>
                    <a:schemeClr val="tx1"/>
                  </a:solidFill>
                </a:rPr>
                <a:t>ode: 25</a:t>
              </a:r>
            </a:p>
            <a:p>
              <a:r>
                <a:rPr lang="en-BE" sz="1400" dirty="0">
                  <a:solidFill>
                    <a:schemeClr val="tx1"/>
                  </a:solidFill>
                </a:rPr>
                <a:t>…</a:t>
              </a:r>
              <a:endParaRPr lang="en-GB" sz="1400" dirty="0">
                <a:solidFill>
                  <a:schemeClr val="tx1"/>
                </a:solidFill>
              </a:endParaRPr>
            </a:p>
            <a:p>
              <a:r>
                <a:rPr lang="en-GB" sz="1400" dirty="0">
                  <a:solidFill>
                    <a:schemeClr val="tx1"/>
                  </a:solidFill>
                </a:rPr>
                <a:t>s</a:t>
              </a:r>
              <a:r>
                <a:rPr lang="en-BE" sz="1400" dirty="0">
                  <a:solidFill>
                    <a:schemeClr val="tx1"/>
                  </a:solidFill>
                </a:rPr>
                <a:t>pend: 13</a:t>
              </a:r>
            </a:p>
            <a:p>
              <a:r>
                <a:rPr lang="en-BE" sz="1400" dirty="0">
                  <a:solidFill>
                    <a:schemeClr val="tx1"/>
                  </a:solidFill>
                </a:rPr>
                <a:t>…</a:t>
              </a:r>
              <a:br>
                <a:rPr lang="en-GB" sz="1400" dirty="0">
                  <a:solidFill>
                    <a:schemeClr val="tx1"/>
                  </a:solidFill>
                </a:rPr>
              </a:br>
              <a:r>
                <a:rPr lang="en-GB" sz="1400" dirty="0">
                  <a:solidFill>
                    <a:schemeClr val="tx1"/>
                  </a:solidFill>
                </a:rPr>
                <a:t>e</a:t>
              </a:r>
              <a:r>
                <a:rPr lang="en-BE" sz="1400" dirty="0">
                  <a:solidFill>
                    <a:schemeClr val="tx1"/>
                  </a:solidFill>
                </a:rPr>
                <a:t>ntire: 9</a:t>
              </a:r>
            </a:p>
            <a:p>
              <a:r>
                <a:rPr lang="en-BE" sz="1400" dirty="0">
                  <a:solidFill>
                    <a:schemeClr val="tx1"/>
                  </a:solidFill>
                </a:rPr>
                <a:t>…</a:t>
              </a:r>
              <a:endParaRPr lang="en-GB" sz="1400" dirty="0">
                <a:solidFill>
                  <a:schemeClr val="tx1"/>
                </a:solidFill>
              </a:endParaRPr>
            </a:p>
            <a:p>
              <a:r>
                <a:rPr lang="en-BE" sz="1400" dirty="0">
                  <a:solidFill>
                    <a:schemeClr val="tx1"/>
                  </a:solidFill>
                </a:rPr>
                <a:t>night: 2</a:t>
              </a:r>
              <a:endParaRPr lang="en-GB" sz="1400" dirty="0">
                <a:solidFill>
                  <a:schemeClr val="tx1"/>
                </a:solidFill>
              </a:endParaRPr>
            </a:p>
            <a:p>
              <a:r>
                <a:rPr lang="en-GB" sz="1400" dirty="0">
                  <a:solidFill>
                    <a:schemeClr val="tx1"/>
                  </a:solidFill>
                </a:rPr>
                <a:t>s</a:t>
              </a:r>
              <a:r>
                <a:rPr lang="en-BE" sz="1400" dirty="0">
                  <a:solidFill>
                    <a:schemeClr val="tx1"/>
                  </a:solidFill>
                </a:rPr>
                <a:t>tudent: 2</a:t>
              </a:r>
            </a:p>
            <a:p>
              <a:r>
                <a:rPr lang="en-BE" sz="1400" dirty="0">
                  <a:solidFill>
                    <a:schemeClr val="tx1"/>
                  </a:solidFill>
                </a:rPr>
                <a:t>…</a:t>
              </a:r>
            </a:p>
          </p:txBody>
        </p:sp>
        <p:sp>
          <p:nvSpPr>
            <p:cNvPr id="14" name="TextBox 13">
              <a:extLst>
                <a:ext uri="{FF2B5EF4-FFF2-40B4-BE49-F238E27FC236}">
                  <a16:creationId xmlns:a16="http://schemas.microsoft.com/office/drawing/2014/main" id="{E74BCB3B-EC36-3A66-DE29-AD1645C30079}"/>
                </a:ext>
              </a:extLst>
            </p:cNvPr>
            <p:cNvSpPr txBox="1"/>
            <p:nvPr/>
          </p:nvSpPr>
          <p:spPr>
            <a:xfrm>
              <a:off x="5030304" y="4241231"/>
              <a:ext cx="1359668" cy="369332"/>
            </a:xfrm>
            <a:prstGeom prst="rect">
              <a:avLst/>
            </a:prstGeom>
            <a:noFill/>
          </p:spPr>
          <p:txBody>
            <a:bodyPr wrap="none" rtlCol="0">
              <a:spAutoFit/>
            </a:bodyPr>
            <a:lstStyle/>
            <a:p>
              <a:r>
                <a:rPr lang="en-BE" dirty="0">
                  <a:latin typeface="+mj-lt"/>
                </a:rPr>
                <a:t>Dictionary</a:t>
              </a:r>
            </a:p>
          </p:txBody>
        </p:sp>
        <p:sp>
          <p:nvSpPr>
            <p:cNvPr id="15" name="Rectangle 14">
              <a:extLst>
                <a:ext uri="{FF2B5EF4-FFF2-40B4-BE49-F238E27FC236}">
                  <a16:creationId xmlns:a16="http://schemas.microsoft.com/office/drawing/2014/main" id="{E130C587-A185-FBA9-C9DC-C6FD6BD2A8A1}"/>
                </a:ext>
              </a:extLst>
            </p:cNvPr>
            <p:cNvSpPr/>
            <p:nvPr/>
          </p:nvSpPr>
          <p:spPr>
            <a:xfrm>
              <a:off x="7369714" y="2267885"/>
              <a:ext cx="1372842" cy="18766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a:t>
              </a:r>
              <a:br>
                <a:rPr lang="en-GB" sz="1400" dirty="0">
                  <a:solidFill>
                    <a:schemeClr val="tx1"/>
                  </a:solidFill>
                </a:rPr>
              </a:br>
              <a:r>
                <a:rPr lang="en-GB" sz="1400" dirty="0">
                  <a:solidFill>
                    <a:schemeClr val="tx1"/>
                  </a:solidFill>
                </a:rPr>
                <a:t>c</a:t>
              </a:r>
              <a:r>
                <a:rPr lang="en-BE" sz="1400" dirty="0">
                  <a:solidFill>
                    <a:schemeClr val="tx1"/>
                  </a:solidFill>
                </a:rPr>
                <a:t>ode: 25</a:t>
              </a:r>
            </a:p>
            <a:p>
              <a:r>
                <a:rPr lang="en-BE" sz="1400" dirty="0">
                  <a:solidFill>
                    <a:schemeClr val="tx1"/>
                  </a:solidFill>
                </a:rPr>
                <a:t>…</a:t>
              </a:r>
              <a:endParaRPr lang="en-GB" sz="1400" dirty="0">
                <a:solidFill>
                  <a:schemeClr val="tx1"/>
                </a:solidFill>
              </a:endParaRPr>
            </a:p>
            <a:p>
              <a:r>
                <a:rPr lang="en-GB" sz="1400" dirty="0">
                  <a:solidFill>
                    <a:schemeClr val="tx1"/>
                  </a:solidFill>
                </a:rPr>
                <a:t>s</a:t>
              </a:r>
              <a:r>
                <a:rPr lang="en-BE" sz="1400" dirty="0">
                  <a:solidFill>
                    <a:schemeClr val="tx1"/>
                  </a:solidFill>
                </a:rPr>
                <a:t>pend: 13</a:t>
              </a:r>
            </a:p>
            <a:p>
              <a:r>
                <a:rPr lang="en-BE" sz="1400" dirty="0">
                  <a:solidFill>
                    <a:schemeClr val="tx1"/>
                  </a:solidFill>
                </a:rPr>
                <a:t>…</a:t>
              </a:r>
              <a:br>
                <a:rPr lang="en-GB" sz="1400" dirty="0">
                  <a:solidFill>
                    <a:schemeClr val="tx1"/>
                  </a:solidFill>
                </a:rPr>
              </a:br>
              <a:r>
                <a:rPr lang="en-GB" sz="1400" dirty="0">
                  <a:solidFill>
                    <a:schemeClr val="tx1"/>
                  </a:solidFill>
                </a:rPr>
                <a:t>e</a:t>
              </a:r>
              <a:r>
                <a:rPr lang="en-BE" sz="1400" dirty="0">
                  <a:solidFill>
                    <a:schemeClr val="tx1"/>
                  </a:solidFill>
                </a:rPr>
                <a:t>ntire: 9</a:t>
              </a:r>
            </a:p>
            <a:p>
              <a:r>
                <a:rPr lang="en-BE" sz="1400" dirty="0">
                  <a:solidFill>
                    <a:schemeClr val="tx1"/>
                  </a:solidFill>
                </a:rPr>
                <a:t>…</a:t>
              </a:r>
            </a:p>
            <a:p>
              <a:endParaRPr lang="en-BE" sz="1400" dirty="0">
                <a:solidFill>
                  <a:schemeClr val="tx1"/>
                </a:solidFill>
              </a:endParaRPr>
            </a:p>
          </p:txBody>
        </p:sp>
        <p:cxnSp>
          <p:nvCxnSpPr>
            <p:cNvPr id="16" name="Straight Connector 15">
              <a:extLst>
                <a:ext uri="{FF2B5EF4-FFF2-40B4-BE49-F238E27FC236}">
                  <a16:creationId xmlns:a16="http://schemas.microsoft.com/office/drawing/2014/main" id="{D9EF9CEE-FE04-5AB7-33C3-43DAF3D1BBD3}"/>
                </a:ext>
              </a:extLst>
            </p:cNvPr>
            <p:cNvCxnSpPr/>
            <p:nvPr/>
          </p:nvCxnSpPr>
          <p:spPr>
            <a:xfrm>
              <a:off x="5095863" y="3285891"/>
              <a:ext cx="1461054" cy="0"/>
            </a:xfrm>
            <a:prstGeom prst="lin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7" name="TextBox 16">
              <a:extLst>
                <a:ext uri="{FF2B5EF4-FFF2-40B4-BE49-F238E27FC236}">
                  <a16:creationId xmlns:a16="http://schemas.microsoft.com/office/drawing/2014/main" id="{7239608D-AEFA-01B4-9063-F749E03000BD}"/>
                </a:ext>
              </a:extLst>
            </p:cNvPr>
            <p:cNvSpPr txBox="1"/>
            <p:nvPr/>
          </p:nvSpPr>
          <p:spPr>
            <a:xfrm>
              <a:off x="7268955" y="4241231"/>
              <a:ext cx="1662571" cy="369332"/>
            </a:xfrm>
            <a:prstGeom prst="rect">
              <a:avLst/>
            </a:prstGeom>
            <a:noFill/>
          </p:spPr>
          <p:txBody>
            <a:bodyPr wrap="none" rtlCol="0">
              <a:spAutoFit/>
            </a:bodyPr>
            <a:lstStyle/>
            <a:p>
              <a:r>
                <a:rPr lang="en-BE" dirty="0">
                  <a:latin typeface="+mj-lt"/>
                </a:rPr>
                <a:t>Vocab(ulary)</a:t>
              </a:r>
            </a:p>
          </p:txBody>
        </p:sp>
        <p:sp>
          <p:nvSpPr>
            <p:cNvPr id="18" name="Arc 17">
              <a:extLst>
                <a:ext uri="{FF2B5EF4-FFF2-40B4-BE49-F238E27FC236}">
                  <a16:creationId xmlns:a16="http://schemas.microsoft.com/office/drawing/2014/main" id="{F10FAFEA-3504-409D-C8BC-D942E7B99F2F}"/>
                </a:ext>
              </a:extLst>
            </p:cNvPr>
            <p:cNvSpPr/>
            <p:nvPr/>
          </p:nvSpPr>
          <p:spPr>
            <a:xfrm flipH="1">
              <a:off x="1202471" y="3282880"/>
              <a:ext cx="2114497" cy="1465846"/>
            </a:xfrm>
            <a:prstGeom prst="arc">
              <a:avLst>
                <a:gd name="adj1" fmla="val 2762834"/>
                <a:gd name="adj2" fmla="val 7921179"/>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BE"/>
            </a:p>
          </p:txBody>
        </p:sp>
        <p:sp>
          <p:nvSpPr>
            <p:cNvPr id="19" name="Arc 18">
              <a:extLst>
                <a:ext uri="{FF2B5EF4-FFF2-40B4-BE49-F238E27FC236}">
                  <a16:creationId xmlns:a16="http://schemas.microsoft.com/office/drawing/2014/main" id="{BADEFD1B-8507-357B-5F5E-2C22BFC4B634}"/>
                </a:ext>
              </a:extLst>
            </p:cNvPr>
            <p:cNvSpPr/>
            <p:nvPr/>
          </p:nvSpPr>
          <p:spPr>
            <a:xfrm flipH="1">
              <a:off x="3502586" y="3314089"/>
              <a:ext cx="2114497" cy="1465846"/>
            </a:xfrm>
            <a:prstGeom prst="arc">
              <a:avLst>
                <a:gd name="adj1" fmla="val 2762834"/>
                <a:gd name="adj2" fmla="val 7921179"/>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BE"/>
            </a:p>
          </p:txBody>
        </p:sp>
        <p:sp>
          <p:nvSpPr>
            <p:cNvPr id="20" name="Arc 19">
              <a:extLst>
                <a:ext uri="{FF2B5EF4-FFF2-40B4-BE49-F238E27FC236}">
                  <a16:creationId xmlns:a16="http://schemas.microsoft.com/office/drawing/2014/main" id="{5D99DFA1-A962-CC31-D23F-C581FC8D7093}"/>
                </a:ext>
              </a:extLst>
            </p:cNvPr>
            <p:cNvSpPr/>
            <p:nvPr/>
          </p:nvSpPr>
          <p:spPr>
            <a:xfrm flipH="1">
              <a:off x="5906067" y="3302278"/>
              <a:ext cx="2114497" cy="1465846"/>
            </a:xfrm>
            <a:prstGeom prst="arc">
              <a:avLst>
                <a:gd name="adj1" fmla="val 2762834"/>
                <a:gd name="adj2" fmla="val 7921179"/>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BE"/>
            </a:p>
          </p:txBody>
        </p:sp>
        <p:sp>
          <p:nvSpPr>
            <p:cNvPr id="21" name="TextBox 20">
              <a:extLst>
                <a:ext uri="{FF2B5EF4-FFF2-40B4-BE49-F238E27FC236}">
                  <a16:creationId xmlns:a16="http://schemas.microsoft.com/office/drawing/2014/main" id="{219688C5-37A3-2BB4-D9D6-3AD4485B5891}"/>
                </a:ext>
              </a:extLst>
            </p:cNvPr>
            <p:cNvSpPr txBox="1"/>
            <p:nvPr/>
          </p:nvSpPr>
          <p:spPr>
            <a:xfrm>
              <a:off x="1625505" y="4791956"/>
              <a:ext cx="1896609" cy="738664"/>
            </a:xfrm>
            <a:prstGeom prst="rect">
              <a:avLst/>
            </a:prstGeom>
            <a:noFill/>
          </p:spPr>
          <p:txBody>
            <a:bodyPr wrap="none" rtlCol="0">
              <a:spAutoFit/>
            </a:bodyPr>
            <a:lstStyle/>
            <a:p>
              <a:r>
                <a:rPr lang="en-BE" sz="1400" dirty="0">
                  <a:solidFill>
                    <a:srgbClr val="C00000"/>
                  </a:solidFill>
                  <a:latin typeface="+mj-lt"/>
                </a:rPr>
                <a:t>Stemming</a:t>
              </a:r>
            </a:p>
            <a:p>
              <a:r>
                <a:rPr lang="en-BE" sz="1400" dirty="0">
                  <a:solidFill>
                    <a:srgbClr val="C00000"/>
                  </a:solidFill>
                  <a:latin typeface="+mj-lt"/>
                </a:rPr>
                <a:t>Lemmatization</a:t>
              </a:r>
            </a:p>
            <a:p>
              <a:r>
                <a:rPr lang="en-BE" sz="1400" dirty="0">
                  <a:solidFill>
                    <a:srgbClr val="C00000"/>
                  </a:solidFill>
                  <a:latin typeface="+mj-lt"/>
                </a:rPr>
                <a:t>Stop word removal</a:t>
              </a:r>
            </a:p>
          </p:txBody>
        </p:sp>
        <p:sp>
          <p:nvSpPr>
            <p:cNvPr id="22" name="TextBox 21">
              <a:extLst>
                <a:ext uri="{FF2B5EF4-FFF2-40B4-BE49-F238E27FC236}">
                  <a16:creationId xmlns:a16="http://schemas.microsoft.com/office/drawing/2014/main" id="{F123B63E-7BDE-6538-634E-CEED9F6BC835}"/>
                </a:ext>
              </a:extLst>
            </p:cNvPr>
            <p:cNvSpPr txBox="1"/>
            <p:nvPr/>
          </p:nvSpPr>
          <p:spPr>
            <a:xfrm>
              <a:off x="3932408" y="4823441"/>
              <a:ext cx="1439689" cy="523220"/>
            </a:xfrm>
            <a:prstGeom prst="rect">
              <a:avLst/>
            </a:prstGeom>
            <a:noFill/>
          </p:spPr>
          <p:txBody>
            <a:bodyPr wrap="none" rtlCol="0">
              <a:spAutoFit/>
            </a:bodyPr>
            <a:lstStyle/>
            <a:p>
              <a:r>
                <a:rPr lang="en-BE" sz="1400" dirty="0">
                  <a:solidFill>
                    <a:srgbClr val="C00000"/>
                  </a:solidFill>
                  <a:latin typeface="+mj-lt"/>
                </a:rPr>
                <a:t>Count tokens </a:t>
              </a:r>
              <a:br>
                <a:rPr lang="en-BE" sz="1400" dirty="0">
                  <a:solidFill>
                    <a:srgbClr val="C00000"/>
                  </a:solidFill>
                  <a:latin typeface="+mj-lt"/>
                </a:rPr>
              </a:br>
              <a:r>
                <a:rPr lang="en-BE" sz="1400" dirty="0">
                  <a:solidFill>
                    <a:srgbClr val="C00000"/>
                  </a:solidFill>
                  <a:latin typeface="+mj-lt"/>
                </a:rPr>
                <a:t>and order</a:t>
              </a:r>
            </a:p>
          </p:txBody>
        </p:sp>
        <p:sp>
          <p:nvSpPr>
            <p:cNvPr id="23" name="TextBox 22">
              <a:extLst>
                <a:ext uri="{FF2B5EF4-FFF2-40B4-BE49-F238E27FC236}">
                  <a16:creationId xmlns:a16="http://schemas.microsoft.com/office/drawing/2014/main" id="{EA8BA58C-80F5-ED5F-F01B-183E95055C28}"/>
                </a:ext>
              </a:extLst>
            </p:cNvPr>
            <p:cNvSpPr txBox="1"/>
            <p:nvPr/>
          </p:nvSpPr>
          <p:spPr>
            <a:xfrm>
              <a:off x="6244884" y="4807795"/>
              <a:ext cx="2153410" cy="523220"/>
            </a:xfrm>
            <a:prstGeom prst="rect">
              <a:avLst/>
            </a:prstGeom>
            <a:noFill/>
          </p:spPr>
          <p:txBody>
            <a:bodyPr wrap="none" rtlCol="0">
              <a:spAutoFit/>
            </a:bodyPr>
            <a:lstStyle/>
            <a:p>
              <a:r>
                <a:rPr lang="en-BE" sz="1400" dirty="0">
                  <a:solidFill>
                    <a:srgbClr val="C00000"/>
                  </a:solidFill>
                  <a:latin typeface="+mj-lt"/>
                </a:rPr>
                <a:t>Keep V most frequent</a:t>
              </a:r>
              <a:br>
                <a:rPr lang="en-BE" sz="1400" dirty="0">
                  <a:solidFill>
                    <a:srgbClr val="C00000"/>
                  </a:solidFill>
                  <a:latin typeface="+mj-lt"/>
                </a:rPr>
              </a:br>
              <a:r>
                <a:rPr lang="en-BE" sz="1400" dirty="0">
                  <a:solidFill>
                    <a:srgbClr val="C00000"/>
                  </a:solidFill>
                  <a:latin typeface="+mj-lt"/>
                </a:rPr>
                <a:t>V can be huge!</a:t>
              </a:r>
            </a:p>
          </p:txBody>
        </p:sp>
        <p:sp>
          <p:nvSpPr>
            <p:cNvPr id="24" name="Rectangle 23">
              <a:extLst>
                <a:ext uri="{FF2B5EF4-FFF2-40B4-BE49-F238E27FC236}">
                  <a16:creationId xmlns:a16="http://schemas.microsoft.com/office/drawing/2014/main" id="{4DE2B745-CE11-8676-4501-746B2B4013E3}"/>
                </a:ext>
              </a:extLst>
            </p:cNvPr>
            <p:cNvSpPr/>
            <p:nvPr/>
          </p:nvSpPr>
          <p:spPr>
            <a:xfrm>
              <a:off x="9555353" y="2263434"/>
              <a:ext cx="439857" cy="18766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a:t>
              </a:r>
            </a:p>
            <a:p>
              <a:r>
                <a:rPr lang="en-US" sz="1200" dirty="0">
                  <a:solidFill>
                    <a:schemeClr val="tx1"/>
                  </a:solidFill>
                </a:rPr>
                <a:t>.06</a:t>
              </a:r>
            </a:p>
            <a:p>
              <a:r>
                <a:rPr lang="en-US" sz="1200" dirty="0">
                  <a:solidFill>
                    <a:schemeClr val="tx1"/>
                  </a:solidFill>
                </a:rPr>
                <a:t>.05.58</a:t>
              </a:r>
            </a:p>
            <a:p>
              <a:r>
                <a:rPr lang="en-US" sz="1200" dirty="0">
                  <a:solidFill>
                    <a:schemeClr val="tx1"/>
                  </a:solidFill>
                </a:rPr>
                <a:t>.03</a:t>
              </a:r>
            </a:p>
            <a:p>
              <a:r>
                <a:rPr lang="en-US" sz="1200" dirty="0">
                  <a:solidFill>
                    <a:schemeClr val="tx1"/>
                  </a:solidFill>
                </a:rPr>
                <a:t>.12</a:t>
              </a:r>
            </a:p>
            <a:p>
              <a:r>
                <a:rPr lang="en-US" sz="1200" dirty="0">
                  <a:solidFill>
                    <a:schemeClr val="tx1"/>
                  </a:solidFill>
                </a:rPr>
                <a:t>.01</a:t>
              </a:r>
            </a:p>
            <a:p>
              <a:r>
                <a:rPr lang="en-US" sz="1200" dirty="0">
                  <a:solidFill>
                    <a:schemeClr val="tx1"/>
                  </a:solidFill>
                </a:rPr>
                <a:t>.02</a:t>
              </a:r>
            </a:p>
            <a:p>
              <a:r>
                <a:rPr lang="en-US" sz="1200" dirty="0">
                  <a:solidFill>
                    <a:schemeClr val="tx1"/>
                  </a:solidFill>
                </a:rPr>
                <a:t>…</a:t>
              </a:r>
              <a:endParaRPr lang="en-US" sz="1400" dirty="0">
                <a:solidFill>
                  <a:schemeClr val="tx1"/>
                </a:solidFill>
              </a:endParaRPr>
            </a:p>
          </p:txBody>
        </p:sp>
        <p:sp>
          <p:nvSpPr>
            <p:cNvPr id="25" name="Rectangle 24">
              <a:extLst>
                <a:ext uri="{FF2B5EF4-FFF2-40B4-BE49-F238E27FC236}">
                  <a16:creationId xmlns:a16="http://schemas.microsoft.com/office/drawing/2014/main" id="{7085349B-3140-06CA-0B53-4998BA98A0BB}"/>
                </a:ext>
              </a:extLst>
            </p:cNvPr>
            <p:cNvSpPr/>
            <p:nvPr/>
          </p:nvSpPr>
          <p:spPr>
            <a:xfrm>
              <a:off x="10179066" y="2255103"/>
              <a:ext cx="439857" cy="18766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solidFill>
              </a:endParaRPr>
            </a:p>
            <a:p>
              <a:r>
                <a:rPr lang="en-US" sz="1200" dirty="0">
                  <a:solidFill>
                    <a:schemeClr val="tx1"/>
                  </a:solidFill>
                </a:rPr>
                <a:t>…</a:t>
              </a:r>
              <a:br>
                <a:rPr lang="en-US" sz="1200" dirty="0">
                  <a:solidFill>
                    <a:schemeClr val="tx1"/>
                  </a:solidFill>
                </a:rPr>
              </a:br>
              <a:r>
                <a:rPr lang="en-US" sz="1200" dirty="0">
                  <a:solidFill>
                    <a:schemeClr val="tx1"/>
                  </a:solidFill>
                </a:rPr>
                <a:t>.04</a:t>
              </a:r>
            </a:p>
            <a:p>
              <a:r>
                <a:rPr lang="en-US" sz="1200" dirty="0">
                  <a:solidFill>
                    <a:schemeClr val="tx1"/>
                  </a:solidFill>
                </a:rPr>
                <a:t>.07</a:t>
              </a:r>
            </a:p>
            <a:p>
              <a:r>
                <a:rPr lang="en-US" sz="1200" dirty="0">
                  <a:solidFill>
                    <a:schemeClr val="tx1"/>
                  </a:solidFill>
                </a:rPr>
                <a:t>.12</a:t>
              </a:r>
            </a:p>
            <a:p>
              <a:r>
                <a:rPr lang="en-US" sz="1200" dirty="0">
                  <a:solidFill>
                    <a:schemeClr val="tx1"/>
                  </a:solidFill>
                </a:rPr>
                <a:t>.26</a:t>
              </a:r>
            </a:p>
            <a:p>
              <a:r>
                <a:rPr lang="en-US" sz="1200" dirty="0">
                  <a:solidFill>
                    <a:schemeClr val="tx1"/>
                  </a:solidFill>
                </a:rPr>
                <a:t>.51</a:t>
              </a:r>
            </a:p>
            <a:p>
              <a:r>
                <a:rPr lang="en-US" sz="1200" dirty="0">
                  <a:solidFill>
                    <a:schemeClr val="tx1"/>
                  </a:solidFill>
                </a:rPr>
                <a:t>.10</a:t>
              </a:r>
            </a:p>
            <a:p>
              <a:r>
                <a:rPr lang="en-US" sz="1200" dirty="0">
                  <a:solidFill>
                    <a:schemeClr val="tx1"/>
                  </a:solidFill>
                </a:rPr>
                <a:t>.05</a:t>
              </a:r>
            </a:p>
            <a:p>
              <a:r>
                <a:rPr lang="en-US" sz="1200" dirty="0">
                  <a:solidFill>
                    <a:schemeClr val="tx1"/>
                  </a:solidFill>
                </a:rPr>
                <a:t>…</a:t>
              </a:r>
            </a:p>
            <a:p>
              <a:endParaRPr lang="en-US" sz="1200" dirty="0">
                <a:solidFill>
                  <a:schemeClr val="tx1"/>
                </a:solidFill>
              </a:endParaRPr>
            </a:p>
          </p:txBody>
        </p:sp>
        <p:sp>
          <p:nvSpPr>
            <p:cNvPr id="26" name="Rectangle 25">
              <a:extLst>
                <a:ext uri="{FF2B5EF4-FFF2-40B4-BE49-F238E27FC236}">
                  <a16:creationId xmlns:a16="http://schemas.microsoft.com/office/drawing/2014/main" id="{DACC760A-11E7-A47F-38EB-F56459FBC2D9}"/>
                </a:ext>
              </a:extLst>
            </p:cNvPr>
            <p:cNvSpPr/>
            <p:nvPr/>
          </p:nvSpPr>
          <p:spPr>
            <a:xfrm>
              <a:off x="10769600" y="2245546"/>
              <a:ext cx="439857" cy="18766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a:t>
              </a:r>
              <a:br>
                <a:rPr lang="en-US" sz="1200" dirty="0">
                  <a:solidFill>
                    <a:schemeClr val="tx1"/>
                  </a:solidFill>
                </a:rPr>
              </a:br>
              <a:r>
                <a:rPr lang="en-US" sz="1200" dirty="0">
                  <a:solidFill>
                    <a:schemeClr val="tx1"/>
                  </a:solidFill>
                </a:rPr>
                <a:t>.81</a:t>
              </a:r>
            </a:p>
            <a:p>
              <a:r>
                <a:rPr lang="en-US" sz="1200" dirty="0">
                  <a:solidFill>
                    <a:schemeClr val="tx1"/>
                  </a:solidFill>
                </a:rPr>
                <a:t>.02</a:t>
              </a:r>
            </a:p>
            <a:p>
              <a:r>
                <a:rPr lang="en-US" sz="1200" dirty="0">
                  <a:solidFill>
                    <a:schemeClr val="tx1"/>
                  </a:solidFill>
                </a:rPr>
                <a:t>.01</a:t>
              </a:r>
            </a:p>
            <a:p>
              <a:r>
                <a:rPr lang="en-US" sz="1200" dirty="0">
                  <a:solidFill>
                    <a:schemeClr val="tx1"/>
                  </a:solidFill>
                </a:rPr>
                <a:t>.07</a:t>
              </a:r>
            </a:p>
            <a:p>
              <a:r>
                <a:rPr lang="en-US" sz="1200" dirty="0">
                  <a:solidFill>
                    <a:schemeClr val="tx1"/>
                  </a:solidFill>
                </a:rPr>
                <a:t>.05</a:t>
              </a:r>
            </a:p>
            <a:p>
              <a:r>
                <a:rPr lang="en-US" sz="1200" dirty="0">
                  <a:solidFill>
                    <a:schemeClr val="tx1"/>
                  </a:solidFill>
                </a:rPr>
                <a:t>.01</a:t>
              </a:r>
            </a:p>
            <a:p>
              <a:r>
                <a:rPr lang="en-US" sz="1200" dirty="0">
                  <a:solidFill>
                    <a:schemeClr val="tx1"/>
                  </a:solidFill>
                </a:rPr>
                <a:t>.02</a:t>
              </a:r>
            </a:p>
            <a:p>
              <a:r>
                <a:rPr lang="en-US" sz="1200" dirty="0">
                  <a:solidFill>
                    <a:schemeClr val="tx1"/>
                  </a:solidFill>
                </a:rPr>
                <a:t>…</a:t>
              </a:r>
            </a:p>
          </p:txBody>
        </p:sp>
        <p:sp>
          <p:nvSpPr>
            <p:cNvPr id="27" name="Arc 26">
              <a:extLst>
                <a:ext uri="{FF2B5EF4-FFF2-40B4-BE49-F238E27FC236}">
                  <a16:creationId xmlns:a16="http://schemas.microsoft.com/office/drawing/2014/main" id="{C13E482B-A4B1-9232-9AAC-FE40E09C6E16}"/>
                </a:ext>
              </a:extLst>
            </p:cNvPr>
            <p:cNvSpPr/>
            <p:nvPr/>
          </p:nvSpPr>
          <p:spPr>
            <a:xfrm flipH="1">
              <a:off x="8406109" y="3262607"/>
              <a:ext cx="2114497" cy="1465846"/>
            </a:xfrm>
            <a:prstGeom prst="arc">
              <a:avLst>
                <a:gd name="adj1" fmla="val 2762834"/>
                <a:gd name="adj2" fmla="val 7921179"/>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BE"/>
            </a:p>
          </p:txBody>
        </p:sp>
        <p:sp>
          <p:nvSpPr>
            <p:cNvPr id="28" name="TextBox 27">
              <a:extLst>
                <a:ext uri="{FF2B5EF4-FFF2-40B4-BE49-F238E27FC236}">
                  <a16:creationId xmlns:a16="http://schemas.microsoft.com/office/drawing/2014/main" id="{ABC118D8-0EF5-F673-E3F3-4BE2F913AEC4}"/>
                </a:ext>
              </a:extLst>
            </p:cNvPr>
            <p:cNvSpPr txBox="1"/>
            <p:nvPr/>
          </p:nvSpPr>
          <p:spPr>
            <a:xfrm>
              <a:off x="9810509" y="4194291"/>
              <a:ext cx="973343" cy="369332"/>
            </a:xfrm>
            <a:prstGeom prst="rect">
              <a:avLst/>
            </a:prstGeom>
            <a:noFill/>
          </p:spPr>
          <p:txBody>
            <a:bodyPr wrap="none" rtlCol="0">
              <a:spAutoFit/>
            </a:bodyPr>
            <a:lstStyle/>
            <a:p>
              <a:r>
                <a:rPr lang="en-BE" dirty="0">
                  <a:latin typeface="+mj-lt"/>
                </a:rPr>
                <a:t>Tensors</a:t>
              </a:r>
            </a:p>
          </p:txBody>
        </p:sp>
        <p:sp>
          <p:nvSpPr>
            <p:cNvPr id="29" name="Rectangle 28">
              <a:extLst>
                <a:ext uri="{FF2B5EF4-FFF2-40B4-BE49-F238E27FC236}">
                  <a16:creationId xmlns:a16="http://schemas.microsoft.com/office/drawing/2014/main" id="{43EE90D8-0B63-CF87-DD05-2029D65F6821}"/>
                </a:ext>
              </a:extLst>
            </p:cNvPr>
            <p:cNvSpPr/>
            <p:nvPr/>
          </p:nvSpPr>
          <p:spPr>
            <a:xfrm>
              <a:off x="9472153" y="1947326"/>
              <a:ext cx="606256" cy="307777"/>
            </a:xfrm>
            <a:prstGeom prst="rect">
              <a:avLst/>
            </a:prstGeom>
          </p:spPr>
          <p:txBody>
            <a:bodyPr wrap="none">
              <a:spAutoFit/>
            </a:bodyPr>
            <a:lstStyle/>
            <a:p>
              <a:r>
                <a:rPr lang="en-BE" sz="1400" dirty="0"/>
                <a:t>code</a:t>
              </a:r>
            </a:p>
          </p:txBody>
        </p:sp>
        <p:sp>
          <p:nvSpPr>
            <p:cNvPr id="30" name="Rectangle 29">
              <a:extLst>
                <a:ext uri="{FF2B5EF4-FFF2-40B4-BE49-F238E27FC236}">
                  <a16:creationId xmlns:a16="http://schemas.microsoft.com/office/drawing/2014/main" id="{3A05188C-88F4-1115-9F82-602333379CD9}"/>
                </a:ext>
              </a:extLst>
            </p:cNvPr>
            <p:cNvSpPr/>
            <p:nvPr/>
          </p:nvSpPr>
          <p:spPr>
            <a:xfrm>
              <a:off x="10049263" y="1935627"/>
              <a:ext cx="723275" cy="307777"/>
            </a:xfrm>
            <a:prstGeom prst="rect">
              <a:avLst/>
            </a:prstGeom>
          </p:spPr>
          <p:txBody>
            <a:bodyPr wrap="none">
              <a:spAutoFit/>
            </a:bodyPr>
            <a:lstStyle/>
            <a:p>
              <a:r>
                <a:rPr lang="en-BE" sz="1400" dirty="0"/>
                <a:t>spend</a:t>
              </a:r>
            </a:p>
          </p:txBody>
        </p:sp>
        <p:sp>
          <p:nvSpPr>
            <p:cNvPr id="31" name="Rectangle 30">
              <a:extLst>
                <a:ext uri="{FF2B5EF4-FFF2-40B4-BE49-F238E27FC236}">
                  <a16:creationId xmlns:a16="http://schemas.microsoft.com/office/drawing/2014/main" id="{3DC25FDA-96C6-BCC8-D14B-43A1734AAE0A}"/>
                </a:ext>
              </a:extLst>
            </p:cNvPr>
            <p:cNvSpPr/>
            <p:nvPr/>
          </p:nvSpPr>
          <p:spPr>
            <a:xfrm>
              <a:off x="10672709" y="1935627"/>
              <a:ext cx="710451" cy="307777"/>
            </a:xfrm>
            <a:prstGeom prst="rect">
              <a:avLst/>
            </a:prstGeom>
          </p:spPr>
          <p:txBody>
            <a:bodyPr wrap="none">
              <a:spAutoFit/>
            </a:bodyPr>
            <a:lstStyle/>
            <a:p>
              <a:r>
                <a:rPr lang="en-BE" sz="1400" dirty="0"/>
                <a:t>entire</a:t>
              </a:r>
            </a:p>
          </p:txBody>
        </p:sp>
        <p:sp>
          <p:nvSpPr>
            <p:cNvPr id="32" name="TextBox 31">
              <a:extLst>
                <a:ext uri="{FF2B5EF4-FFF2-40B4-BE49-F238E27FC236}">
                  <a16:creationId xmlns:a16="http://schemas.microsoft.com/office/drawing/2014/main" id="{14A6918F-220F-43A3-2078-2E82AE632C2D}"/>
                </a:ext>
              </a:extLst>
            </p:cNvPr>
            <p:cNvSpPr txBox="1"/>
            <p:nvPr/>
          </p:nvSpPr>
          <p:spPr>
            <a:xfrm>
              <a:off x="8854351" y="4782659"/>
              <a:ext cx="2792818" cy="523220"/>
            </a:xfrm>
            <a:prstGeom prst="rect">
              <a:avLst/>
            </a:prstGeom>
            <a:noFill/>
          </p:spPr>
          <p:txBody>
            <a:bodyPr wrap="square" rtlCol="0">
              <a:spAutoFit/>
            </a:bodyPr>
            <a:lstStyle/>
            <a:p>
              <a:r>
                <a:rPr lang="en-US" sz="1400" dirty="0">
                  <a:solidFill>
                    <a:srgbClr val="C00000"/>
                  </a:solidFill>
                  <a:latin typeface="+mj-lt"/>
                </a:rPr>
                <a:t>Represent every word, or entire document, as a vector</a:t>
              </a:r>
              <a:endParaRPr lang="en-BE" sz="1400" dirty="0">
                <a:solidFill>
                  <a:srgbClr val="C00000"/>
                </a:solidFill>
                <a:latin typeface="+mj-lt"/>
              </a:endParaRPr>
            </a:p>
          </p:txBody>
        </p:sp>
      </p:grpSp>
      <p:pic>
        <p:nvPicPr>
          <p:cNvPr id="33" name="Picture 2" descr="Old school stamp Royalty Free Vector Image - VectorStock">
            <a:extLst>
              <a:ext uri="{FF2B5EF4-FFF2-40B4-BE49-F238E27FC236}">
                <a16:creationId xmlns:a16="http://schemas.microsoft.com/office/drawing/2014/main" id="{A4AF5036-D170-1EDA-85B4-7D3FBB06B6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16" t="5332" b="13696"/>
          <a:stretch/>
        </p:blipFill>
        <p:spPr bwMode="auto">
          <a:xfrm>
            <a:off x="1102948" y="4414001"/>
            <a:ext cx="714021" cy="647058"/>
          </a:xfrm>
          <a:prstGeom prst="rect">
            <a:avLst/>
          </a:prstGeom>
          <a:noFill/>
          <a:extLst>
            <a:ext uri="{909E8E84-426E-40DD-AFC4-6F175D3DCCD1}">
              <a14:hiddenFill xmlns:a14="http://schemas.microsoft.com/office/drawing/2010/main">
                <a:solidFill>
                  <a:srgbClr val="FFFFFF"/>
                </a:solidFill>
              </a14:hiddenFill>
            </a:ext>
          </a:extLst>
        </p:spPr>
      </p:pic>
      <p:sp>
        <p:nvSpPr>
          <p:cNvPr id="34" name="Oval 33">
            <a:extLst>
              <a:ext uri="{FF2B5EF4-FFF2-40B4-BE49-F238E27FC236}">
                <a16:creationId xmlns:a16="http://schemas.microsoft.com/office/drawing/2014/main" id="{9FECB95B-5216-6E51-3DC0-F981AB5C8F75}"/>
              </a:ext>
            </a:extLst>
          </p:cNvPr>
          <p:cNvSpPr/>
          <p:nvPr/>
        </p:nvSpPr>
        <p:spPr>
          <a:xfrm>
            <a:off x="7384789" y="5356927"/>
            <a:ext cx="1760101" cy="832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u="sng" dirty="0"/>
              <a:t>Step2</a:t>
            </a:r>
            <a:r>
              <a:rPr lang="nl-BE" dirty="0"/>
              <a:t> </a:t>
            </a:r>
            <a:r>
              <a:rPr lang="nl-BE" dirty="0" err="1"/>
              <a:t>Vectorize</a:t>
            </a:r>
            <a:endParaRPr lang="en-US" dirty="0"/>
          </a:p>
        </p:txBody>
      </p:sp>
      <p:sp>
        <p:nvSpPr>
          <p:cNvPr id="35" name="Right Brace 34">
            <a:extLst>
              <a:ext uri="{FF2B5EF4-FFF2-40B4-BE49-F238E27FC236}">
                <a16:creationId xmlns:a16="http://schemas.microsoft.com/office/drawing/2014/main" id="{A177A250-467A-77B2-4F29-BC6A3B5B24E7}"/>
              </a:ext>
            </a:extLst>
          </p:cNvPr>
          <p:cNvSpPr/>
          <p:nvPr/>
        </p:nvSpPr>
        <p:spPr>
          <a:xfrm rot="5400000">
            <a:off x="8107127" y="2097552"/>
            <a:ext cx="188040" cy="61174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Oval 35">
            <a:extLst>
              <a:ext uri="{FF2B5EF4-FFF2-40B4-BE49-F238E27FC236}">
                <a16:creationId xmlns:a16="http://schemas.microsoft.com/office/drawing/2014/main" id="{61669C9D-879D-5A5C-2C61-DAB278DCB4E4}"/>
              </a:ext>
            </a:extLst>
          </p:cNvPr>
          <p:cNvSpPr/>
          <p:nvPr/>
        </p:nvSpPr>
        <p:spPr>
          <a:xfrm>
            <a:off x="2674509" y="5372443"/>
            <a:ext cx="1760101" cy="832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u="sng" dirty="0"/>
              <a:t>Step1</a:t>
            </a:r>
            <a:r>
              <a:rPr lang="nl-BE" dirty="0"/>
              <a:t> </a:t>
            </a:r>
            <a:r>
              <a:rPr lang="nl-BE" dirty="0" err="1"/>
              <a:t>Tokenize</a:t>
            </a:r>
            <a:endParaRPr lang="en-US" dirty="0"/>
          </a:p>
        </p:txBody>
      </p:sp>
      <p:sp>
        <p:nvSpPr>
          <p:cNvPr id="37" name="Arrow: Right 36">
            <a:extLst>
              <a:ext uri="{FF2B5EF4-FFF2-40B4-BE49-F238E27FC236}">
                <a16:creationId xmlns:a16="http://schemas.microsoft.com/office/drawing/2014/main" id="{E9B0A89E-4CF4-B698-CE59-A0B5BCAA88FC}"/>
              </a:ext>
            </a:extLst>
          </p:cNvPr>
          <p:cNvSpPr/>
          <p:nvPr/>
        </p:nvSpPr>
        <p:spPr>
          <a:xfrm rot="20205397">
            <a:off x="1095724" y="5979986"/>
            <a:ext cx="1676546" cy="51954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4419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94700-D18A-A962-491E-78408C0CD791}"/>
              </a:ext>
            </a:extLst>
          </p:cNvPr>
          <p:cNvSpPr>
            <a:spLocks noGrp="1"/>
          </p:cNvSpPr>
          <p:nvPr>
            <p:ph type="title"/>
          </p:nvPr>
        </p:nvSpPr>
        <p:spPr>
          <a:xfrm>
            <a:off x="515937" y="53910"/>
            <a:ext cx="11160125" cy="1116012"/>
          </a:xfrm>
        </p:spPr>
        <p:txBody>
          <a:bodyPr/>
          <a:lstStyle/>
          <a:p>
            <a:r>
              <a:rPr lang="en-US" dirty="0"/>
              <a:t>Tokenization</a:t>
            </a:r>
            <a:br>
              <a:rPr lang="en-US" dirty="0"/>
            </a:br>
            <a:r>
              <a:rPr lang="en-US" sz="2800" dirty="0"/>
              <a:t>Splitting text into meaningful chunks</a:t>
            </a:r>
            <a:endParaRPr lang="en-US" dirty="0"/>
          </a:p>
        </p:txBody>
      </p:sp>
      <p:sp>
        <p:nvSpPr>
          <p:cNvPr id="3" name="Slide Number Placeholder 2">
            <a:extLst>
              <a:ext uri="{FF2B5EF4-FFF2-40B4-BE49-F238E27FC236}">
                <a16:creationId xmlns:a16="http://schemas.microsoft.com/office/drawing/2014/main" id="{524EBD12-222F-FA54-3A8C-D39198092816}"/>
              </a:ext>
            </a:extLst>
          </p:cNvPr>
          <p:cNvSpPr>
            <a:spLocks noGrp="1"/>
          </p:cNvSpPr>
          <p:nvPr>
            <p:ph type="sldNum" sz="quarter" idx="25"/>
          </p:nvPr>
        </p:nvSpPr>
        <p:spPr/>
        <p:txBody>
          <a:bodyPr/>
          <a:lstStyle/>
          <a:p>
            <a:fld id="{8B70248A-FD0F-534C-919E-E8EB9B0FC062}" type="slidenum">
              <a:rPr lang="en-BE" smtClean="0"/>
              <a:pPr/>
              <a:t>33</a:t>
            </a:fld>
            <a:endParaRPr lang="en-BE"/>
          </a:p>
        </p:txBody>
      </p:sp>
      <p:sp>
        <p:nvSpPr>
          <p:cNvPr id="4" name="Text Placeholder 3">
            <a:extLst>
              <a:ext uri="{FF2B5EF4-FFF2-40B4-BE49-F238E27FC236}">
                <a16:creationId xmlns:a16="http://schemas.microsoft.com/office/drawing/2014/main" id="{B400C2BC-32BB-8F4D-9CB2-1CFBB10F7A03}"/>
              </a:ext>
            </a:extLst>
          </p:cNvPr>
          <p:cNvSpPr>
            <a:spLocks noGrp="1"/>
          </p:cNvSpPr>
          <p:nvPr>
            <p:ph type="body" sz="quarter" idx="31"/>
          </p:nvPr>
        </p:nvSpPr>
        <p:spPr>
          <a:xfrm>
            <a:off x="515936" y="1309255"/>
            <a:ext cx="11160127" cy="5035983"/>
          </a:xfrm>
        </p:spPr>
        <p:txBody>
          <a:bodyPr/>
          <a:lstStyle/>
          <a:p>
            <a:r>
              <a:rPr lang="en-US" dirty="0">
                <a:latin typeface="+mj-lt"/>
              </a:rPr>
              <a:t>Many ways to ‘Tokenize’ + language dependent: split by whitespace, by chars, by regex, … ?</a:t>
            </a:r>
          </a:p>
          <a:p>
            <a:endParaRPr lang="en-US" dirty="0">
              <a:latin typeface="+mj-lt"/>
            </a:endParaRPr>
          </a:p>
          <a:p>
            <a:endParaRPr lang="en-US" dirty="0">
              <a:latin typeface="+mj-lt"/>
            </a:endParaRPr>
          </a:p>
          <a:p>
            <a:endParaRPr lang="en-US" dirty="0">
              <a:latin typeface="+mj-lt"/>
            </a:endParaRPr>
          </a:p>
          <a:p>
            <a:endParaRPr lang="en-US" dirty="0">
              <a:latin typeface="+mj-lt"/>
            </a:endParaRPr>
          </a:p>
          <a:p>
            <a:endParaRPr lang="en-US" dirty="0">
              <a:latin typeface="+mj-lt"/>
            </a:endParaRPr>
          </a:p>
          <a:p>
            <a:endParaRPr lang="en-US" dirty="0">
              <a:latin typeface="+mj-lt"/>
            </a:endParaRPr>
          </a:p>
          <a:p>
            <a:endParaRPr lang="en-US" dirty="0">
              <a:latin typeface="+mj-lt"/>
            </a:endParaRPr>
          </a:p>
          <a:p>
            <a:endParaRPr lang="en-US" dirty="0">
              <a:latin typeface="+mj-lt"/>
            </a:endParaRPr>
          </a:p>
          <a:p>
            <a:r>
              <a:rPr lang="en-US" dirty="0">
                <a:latin typeface="+mj-lt"/>
                <a:sym typeface="Wingdings" panose="05000000000000000000" pitchFamily="2" charset="2"/>
              </a:rPr>
              <a:t> Libraries (created with linguistical experts) to the rescue!</a:t>
            </a:r>
            <a:endParaRPr lang="en-US" dirty="0">
              <a:latin typeface="+mj-lt"/>
            </a:endParaRPr>
          </a:p>
        </p:txBody>
      </p:sp>
      <p:grpSp>
        <p:nvGrpSpPr>
          <p:cNvPr id="5" name="Group 4">
            <a:extLst>
              <a:ext uri="{FF2B5EF4-FFF2-40B4-BE49-F238E27FC236}">
                <a16:creationId xmlns:a16="http://schemas.microsoft.com/office/drawing/2014/main" id="{E5F98426-2E6B-2C11-A359-D9794635D1ED}"/>
              </a:ext>
            </a:extLst>
          </p:cNvPr>
          <p:cNvGrpSpPr/>
          <p:nvPr/>
        </p:nvGrpSpPr>
        <p:grpSpPr>
          <a:xfrm>
            <a:off x="6200348" y="2338454"/>
            <a:ext cx="5775726" cy="1954855"/>
            <a:chOff x="6331341" y="2262495"/>
            <a:chExt cx="5775726" cy="1954855"/>
          </a:xfrm>
        </p:grpSpPr>
        <p:pic>
          <p:nvPicPr>
            <p:cNvPr id="6" name="Picture 4">
              <a:extLst>
                <a:ext uri="{FF2B5EF4-FFF2-40B4-BE49-F238E27FC236}">
                  <a16:creationId xmlns:a16="http://schemas.microsoft.com/office/drawing/2014/main" id="{BCB0853C-F58D-C137-2D81-1874838283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688" r="10698"/>
            <a:stretch/>
          </p:blipFill>
          <p:spPr bwMode="auto">
            <a:xfrm>
              <a:off x="6331341" y="2262495"/>
              <a:ext cx="4293431" cy="7892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2FEC206-A7F5-8D65-A1BD-203535CF72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354" r="8640"/>
            <a:stretch/>
          </p:blipFill>
          <p:spPr bwMode="auto">
            <a:xfrm>
              <a:off x="6384000" y="2866377"/>
              <a:ext cx="5723067" cy="7157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4482D41F-B60F-E3DA-1A2A-E5D73CD2DB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894" r="12612"/>
            <a:stretch/>
          </p:blipFill>
          <p:spPr bwMode="auto">
            <a:xfrm>
              <a:off x="6384000" y="3450936"/>
              <a:ext cx="5221510" cy="766414"/>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Google Shape;609;p93">
            <a:extLst>
              <a:ext uri="{FF2B5EF4-FFF2-40B4-BE49-F238E27FC236}">
                <a16:creationId xmlns:a16="http://schemas.microsoft.com/office/drawing/2014/main" id="{D789C675-F1F0-D006-932F-19419AEFBE72}"/>
              </a:ext>
            </a:extLst>
          </p:cNvPr>
          <p:cNvPicPr preferRelativeResize="0"/>
          <p:nvPr/>
        </p:nvPicPr>
        <p:blipFill rotWithShape="1">
          <a:blip r:embed="rId5">
            <a:alphaModFix/>
          </a:blip>
          <a:srcRect/>
          <a:stretch/>
        </p:blipFill>
        <p:spPr>
          <a:xfrm>
            <a:off x="3214905" y="5084911"/>
            <a:ext cx="4170817" cy="1741168"/>
          </a:xfrm>
          <a:prstGeom prst="rect">
            <a:avLst/>
          </a:prstGeom>
          <a:noFill/>
          <a:ln>
            <a:noFill/>
          </a:ln>
        </p:spPr>
      </p:pic>
      <p:pic>
        <p:nvPicPr>
          <p:cNvPr id="10" name="Picture 10" descr="Duke Linguistics Program">
            <a:extLst>
              <a:ext uri="{FF2B5EF4-FFF2-40B4-BE49-F238E27FC236}">
                <a16:creationId xmlns:a16="http://schemas.microsoft.com/office/drawing/2014/main" id="{91956162-18C3-6FC2-2DC6-22CE6EA2EA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980" y="2365239"/>
            <a:ext cx="4548334" cy="1895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1026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58285-EDE4-FE79-3617-44D396BD5362}"/>
              </a:ext>
            </a:extLst>
          </p:cNvPr>
          <p:cNvSpPr>
            <a:spLocks noGrp="1"/>
          </p:cNvSpPr>
          <p:nvPr>
            <p:ph type="title"/>
          </p:nvPr>
        </p:nvSpPr>
        <p:spPr/>
        <p:txBody>
          <a:bodyPr/>
          <a:lstStyle/>
          <a:p>
            <a:r>
              <a:rPr lang="en-US" dirty="0"/>
              <a:t>Tokenization</a:t>
            </a:r>
            <a:br>
              <a:rPr lang="en-US" dirty="0"/>
            </a:br>
            <a:r>
              <a:rPr lang="en-US" sz="2800" dirty="0"/>
              <a:t>Token Normalization</a:t>
            </a:r>
            <a:endParaRPr lang="en-US" dirty="0"/>
          </a:p>
        </p:txBody>
      </p:sp>
      <p:sp>
        <p:nvSpPr>
          <p:cNvPr id="3" name="Slide Number Placeholder 2">
            <a:extLst>
              <a:ext uri="{FF2B5EF4-FFF2-40B4-BE49-F238E27FC236}">
                <a16:creationId xmlns:a16="http://schemas.microsoft.com/office/drawing/2014/main" id="{7ABCA1B3-D423-7CBC-B5BE-477B9F7F37EA}"/>
              </a:ext>
            </a:extLst>
          </p:cNvPr>
          <p:cNvSpPr>
            <a:spLocks noGrp="1"/>
          </p:cNvSpPr>
          <p:nvPr>
            <p:ph type="sldNum" sz="quarter" idx="25"/>
          </p:nvPr>
        </p:nvSpPr>
        <p:spPr/>
        <p:txBody>
          <a:bodyPr/>
          <a:lstStyle/>
          <a:p>
            <a:fld id="{8B70248A-FD0F-534C-919E-E8EB9B0FC062}" type="slidenum">
              <a:rPr lang="en-BE" smtClean="0"/>
              <a:pPr/>
              <a:t>34</a:t>
            </a:fld>
            <a:endParaRPr lang="en-BE"/>
          </a:p>
        </p:txBody>
      </p:sp>
      <p:sp>
        <p:nvSpPr>
          <p:cNvPr id="4" name="Text Placeholder 3">
            <a:extLst>
              <a:ext uri="{FF2B5EF4-FFF2-40B4-BE49-F238E27FC236}">
                <a16:creationId xmlns:a16="http://schemas.microsoft.com/office/drawing/2014/main" id="{235AE426-5B16-FA4C-A952-DDB6B9E71B10}"/>
              </a:ext>
            </a:extLst>
          </p:cNvPr>
          <p:cNvSpPr>
            <a:spLocks noGrp="1"/>
          </p:cNvSpPr>
          <p:nvPr>
            <p:ph type="body" sz="quarter" idx="31"/>
          </p:nvPr>
        </p:nvSpPr>
        <p:spPr/>
        <p:txBody>
          <a:bodyPr/>
          <a:lstStyle/>
          <a:p>
            <a:r>
              <a:rPr lang="en-US" dirty="0">
                <a:latin typeface="+mj-lt"/>
              </a:rPr>
              <a:t>Stemming, Lemmatization, Stop Word removal, etc.</a:t>
            </a:r>
          </a:p>
        </p:txBody>
      </p:sp>
      <p:pic>
        <p:nvPicPr>
          <p:cNvPr id="5" name="Picture 2" descr="Old school stamp Royalty Free Vector Image - VectorStock">
            <a:extLst>
              <a:ext uri="{FF2B5EF4-FFF2-40B4-BE49-F238E27FC236}">
                <a16:creationId xmlns:a16="http://schemas.microsoft.com/office/drawing/2014/main" id="{4850CA15-F0C6-EB8B-97D4-FA7D8DA57C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16" t="5332" b="13696"/>
          <a:stretch/>
        </p:blipFill>
        <p:spPr bwMode="auto">
          <a:xfrm>
            <a:off x="9691242" y="0"/>
            <a:ext cx="2500757" cy="22662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ntroduction to Stemming and Lemmatization (NLP) | by Prateek Sawhney |  Sep, 2020 | Towards Data Science">
            <a:extLst>
              <a:ext uri="{FF2B5EF4-FFF2-40B4-BE49-F238E27FC236}">
                <a16:creationId xmlns:a16="http://schemas.microsoft.com/office/drawing/2014/main" id="{AF652E41-C21A-29A2-1A9A-331A7D6C9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6127" y="4089965"/>
            <a:ext cx="4337706" cy="24079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tep 5 – Text Mining and Recommender Systems | SpringerLink">
            <a:extLst>
              <a:ext uri="{FF2B5EF4-FFF2-40B4-BE49-F238E27FC236}">
                <a16:creationId xmlns:a16="http://schemas.microsoft.com/office/drawing/2014/main" id="{46EE7CB4-F9D4-3ECB-5658-3B02FD0387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397" y="2341684"/>
            <a:ext cx="3735166" cy="15399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Why You Should NOT Remove Stop Words From URLs (Slugs)">
            <a:extLst>
              <a:ext uri="{FF2B5EF4-FFF2-40B4-BE49-F238E27FC236}">
                <a16:creationId xmlns:a16="http://schemas.microsoft.com/office/drawing/2014/main" id="{5CC96432-383A-16BC-7BE0-2656259873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3866" y="2266227"/>
            <a:ext cx="2941814" cy="1737360"/>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7">
            <a:extLst>
              <a:ext uri="{FF2B5EF4-FFF2-40B4-BE49-F238E27FC236}">
                <a16:creationId xmlns:a16="http://schemas.microsoft.com/office/drawing/2014/main" id="{DCD68D4B-6876-22BD-853A-7C29EC71CFC8}"/>
              </a:ext>
            </a:extLst>
          </p:cNvPr>
          <p:cNvPicPr>
            <a:picLocks noChangeAspect="1"/>
          </p:cNvPicPr>
          <p:nvPr/>
        </p:nvPicPr>
        <p:blipFill>
          <a:blip r:embed="rId7"/>
          <a:stretch>
            <a:fillRect/>
          </a:stretch>
        </p:blipFill>
        <p:spPr>
          <a:xfrm>
            <a:off x="6223866" y="4509953"/>
            <a:ext cx="2941814" cy="2111490"/>
          </a:xfrm>
          <a:prstGeom prst="rect">
            <a:avLst/>
          </a:prstGeom>
        </p:spPr>
      </p:pic>
    </p:spTree>
    <p:extLst>
      <p:ext uri="{BB962C8B-B14F-4D97-AF65-F5344CB8AC3E}">
        <p14:creationId xmlns:p14="http://schemas.microsoft.com/office/powerpoint/2010/main" val="1320209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E37C2-426F-84C3-BD75-6FB24C33A908}"/>
              </a:ext>
            </a:extLst>
          </p:cNvPr>
          <p:cNvSpPr>
            <a:spLocks noGrp="1"/>
          </p:cNvSpPr>
          <p:nvPr>
            <p:ph type="title"/>
          </p:nvPr>
        </p:nvSpPr>
        <p:spPr/>
        <p:txBody>
          <a:bodyPr/>
          <a:lstStyle/>
          <a:p>
            <a:r>
              <a:rPr lang="en-US" dirty="0"/>
              <a:t>Tokenization</a:t>
            </a:r>
            <a:br>
              <a:rPr lang="en-US" dirty="0"/>
            </a:br>
            <a:r>
              <a:rPr lang="en-US" sz="2800" dirty="0"/>
              <a:t>Adding custom or special tokens / meta data</a:t>
            </a:r>
            <a:endParaRPr lang="en-US" dirty="0"/>
          </a:p>
        </p:txBody>
      </p:sp>
      <p:sp>
        <p:nvSpPr>
          <p:cNvPr id="3" name="Slide Number Placeholder 2">
            <a:extLst>
              <a:ext uri="{FF2B5EF4-FFF2-40B4-BE49-F238E27FC236}">
                <a16:creationId xmlns:a16="http://schemas.microsoft.com/office/drawing/2014/main" id="{2FB3EBD1-159D-A9FC-FEFC-EDEAFEB04B64}"/>
              </a:ext>
            </a:extLst>
          </p:cNvPr>
          <p:cNvSpPr>
            <a:spLocks noGrp="1"/>
          </p:cNvSpPr>
          <p:nvPr>
            <p:ph type="sldNum" sz="quarter" idx="25"/>
          </p:nvPr>
        </p:nvSpPr>
        <p:spPr/>
        <p:txBody>
          <a:bodyPr/>
          <a:lstStyle/>
          <a:p>
            <a:fld id="{8B70248A-FD0F-534C-919E-E8EB9B0FC062}" type="slidenum">
              <a:rPr lang="en-BE" smtClean="0"/>
              <a:pPr/>
              <a:t>35</a:t>
            </a:fld>
            <a:endParaRPr lang="en-BE"/>
          </a:p>
        </p:txBody>
      </p:sp>
      <p:sp>
        <p:nvSpPr>
          <p:cNvPr id="4" name="Text Placeholder 3">
            <a:extLst>
              <a:ext uri="{FF2B5EF4-FFF2-40B4-BE49-F238E27FC236}">
                <a16:creationId xmlns:a16="http://schemas.microsoft.com/office/drawing/2014/main" id="{8A77F8D5-3163-95DC-0B18-A8A93784F8DC}"/>
              </a:ext>
            </a:extLst>
          </p:cNvPr>
          <p:cNvSpPr>
            <a:spLocks noGrp="1"/>
          </p:cNvSpPr>
          <p:nvPr>
            <p:ph type="body" sz="quarter" idx="31"/>
          </p:nvPr>
        </p:nvSpPr>
        <p:spPr/>
        <p:txBody>
          <a:bodyPr/>
          <a:lstStyle/>
          <a:p>
            <a:pPr lvl="1">
              <a:spcBef>
                <a:spcPts val="200"/>
              </a:spcBef>
              <a:spcAft>
                <a:spcPts val="200"/>
              </a:spcAft>
              <a:buClr>
                <a:srgbClr val="F04C25"/>
              </a:buClr>
              <a:buSzPct val="75000"/>
              <a:defRPr/>
            </a:pPr>
            <a:r>
              <a:rPr kumimoji="0" lang="nl-BE" sz="1700" b="0" i="0" u="none" strike="noStrike" kern="1200" cap="none" spc="0" normalizeH="0" baseline="0" noProof="0" dirty="0" err="1">
                <a:ln>
                  <a:noFill/>
                </a:ln>
                <a:solidFill>
                  <a:srgbClr val="3C3C3C"/>
                </a:solidFill>
                <a:effectLst/>
                <a:uLnTx/>
                <a:uFillTx/>
                <a:latin typeface="+mj-lt"/>
                <a:ea typeface="+mn-ea"/>
                <a:cs typeface="+mn-cs"/>
              </a:rPr>
              <a:t>Fastai</a:t>
            </a:r>
            <a:r>
              <a:rPr kumimoji="0" lang="nl-BE" sz="1700" b="0" i="0" u="none" strike="noStrike" kern="1200" cap="none" spc="0" normalizeH="0" baseline="0" noProof="0" dirty="0">
                <a:ln>
                  <a:noFill/>
                </a:ln>
                <a:solidFill>
                  <a:srgbClr val="3C3C3C"/>
                </a:solidFill>
                <a:effectLst/>
                <a:uLnTx/>
                <a:uFillTx/>
                <a:latin typeface="+mj-lt"/>
                <a:ea typeface="+mn-ea"/>
                <a:cs typeface="+mn-cs"/>
              </a:rPr>
              <a:t> </a:t>
            </a:r>
            <a:r>
              <a:rPr kumimoji="0" lang="nl-BE" sz="1700" b="0" i="0" u="none" strike="noStrike" kern="1200" cap="none" spc="0" normalizeH="0" baseline="0" noProof="0" dirty="0" err="1">
                <a:ln>
                  <a:noFill/>
                </a:ln>
                <a:solidFill>
                  <a:srgbClr val="3C3C3C"/>
                </a:solidFill>
                <a:effectLst/>
                <a:uLnTx/>
                <a:uFillTx/>
                <a:latin typeface="+mj-lt"/>
                <a:ea typeface="+mn-ea"/>
                <a:cs typeface="+mn-cs"/>
              </a:rPr>
              <a:t>uses</a:t>
            </a:r>
            <a:r>
              <a:rPr kumimoji="0" lang="nl-BE" sz="1700" b="0" i="0" u="none" strike="noStrike" kern="1200" cap="none" spc="0" normalizeH="0" baseline="0" noProof="0" dirty="0">
                <a:ln>
                  <a:noFill/>
                </a:ln>
                <a:solidFill>
                  <a:srgbClr val="3C3C3C"/>
                </a:solidFill>
                <a:effectLst/>
                <a:uLnTx/>
                <a:uFillTx/>
                <a:latin typeface="+mj-lt"/>
                <a:ea typeface="+mn-ea"/>
                <a:cs typeface="+mn-cs"/>
              </a:rPr>
              <a:t> </a:t>
            </a:r>
            <a:r>
              <a:rPr kumimoji="0" lang="nl-BE" sz="1700" b="1" i="0" u="none" strike="noStrike" kern="1200" cap="none" spc="0" normalizeH="0" baseline="0" noProof="0" dirty="0" err="1">
                <a:ln>
                  <a:noFill/>
                </a:ln>
                <a:solidFill>
                  <a:srgbClr val="3C3C3C"/>
                </a:solidFill>
                <a:effectLst/>
                <a:highlight>
                  <a:srgbClr val="FAD2C8"/>
                </a:highlight>
                <a:uLnTx/>
                <a:uFillTx/>
                <a:latin typeface="+mj-lt"/>
                <a:ea typeface="+mn-ea"/>
                <a:cs typeface="+mn-cs"/>
              </a:rPr>
              <a:t>spaCy</a:t>
            </a:r>
            <a:r>
              <a:rPr kumimoji="0" lang="nl-BE" sz="1700" b="0" i="0" u="none" strike="noStrike" kern="1200" cap="none" spc="0" normalizeH="0" baseline="0" noProof="0" dirty="0">
                <a:ln>
                  <a:noFill/>
                </a:ln>
                <a:solidFill>
                  <a:srgbClr val="3C3C3C"/>
                </a:solidFill>
                <a:effectLst/>
                <a:uLnTx/>
                <a:uFillTx/>
                <a:latin typeface="+mj-lt"/>
                <a:ea typeface="+mn-ea"/>
                <a:cs typeface="+mn-cs"/>
              </a:rPr>
              <a:t> </a:t>
            </a:r>
            <a:r>
              <a:rPr kumimoji="0" lang="nl-BE" sz="1700" b="0" i="0" u="none" strike="noStrike" kern="1200" cap="none" spc="0" normalizeH="0" baseline="0" noProof="0" dirty="0" err="1">
                <a:ln>
                  <a:noFill/>
                </a:ln>
                <a:solidFill>
                  <a:srgbClr val="3C3C3C"/>
                </a:solidFill>
                <a:effectLst/>
                <a:uLnTx/>
                <a:uFillTx/>
                <a:latin typeface="+mj-lt"/>
                <a:ea typeface="+mn-ea"/>
                <a:cs typeface="+mn-cs"/>
              </a:rPr>
              <a:t>by</a:t>
            </a:r>
            <a:r>
              <a:rPr kumimoji="0" lang="nl-BE" sz="1700" b="0" i="0" u="none" strike="noStrike" kern="1200" cap="none" spc="0" normalizeH="0" baseline="0" noProof="0" dirty="0">
                <a:ln>
                  <a:noFill/>
                </a:ln>
                <a:solidFill>
                  <a:srgbClr val="3C3C3C"/>
                </a:solidFill>
                <a:effectLst/>
                <a:uLnTx/>
                <a:uFillTx/>
                <a:latin typeface="+mj-lt"/>
                <a:ea typeface="+mn-ea"/>
                <a:cs typeface="+mn-cs"/>
              </a:rPr>
              <a:t> default (</a:t>
            </a:r>
            <a:r>
              <a:rPr kumimoji="0" lang="nl-BE" sz="1700" b="0" i="0" u="none" strike="noStrike" kern="1200" cap="none" spc="0" normalizeH="0" baseline="0" noProof="0" dirty="0" err="1">
                <a:ln>
                  <a:noFill/>
                </a:ln>
                <a:solidFill>
                  <a:srgbClr val="3C3C3C"/>
                </a:solidFill>
                <a:effectLst/>
                <a:uLnTx/>
                <a:uFillTx/>
                <a:latin typeface="+mj-lt"/>
                <a:ea typeface="+mn-ea"/>
                <a:cs typeface="+mn-cs"/>
              </a:rPr>
              <a:t>can</a:t>
            </a:r>
            <a:r>
              <a:rPr kumimoji="0" lang="nl-BE" sz="1700" b="0" i="0" u="none" strike="noStrike" kern="1200" cap="none" spc="0" normalizeH="0" baseline="0" noProof="0" dirty="0">
                <a:ln>
                  <a:noFill/>
                </a:ln>
                <a:solidFill>
                  <a:srgbClr val="3C3C3C"/>
                </a:solidFill>
                <a:effectLst/>
                <a:uLnTx/>
                <a:uFillTx/>
                <a:latin typeface="+mj-lt"/>
                <a:ea typeface="+mn-ea"/>
                <a:cs typeface="+mn-cs"/>
              </a:rPr>
              <a:t> </a:t>
            </a:r>
            <a:r>
              <a:rPr kumimoji="0" lang="nl-BE" sz="1700" b="0" i="0" u="none" strike="noStrike" kern="1200" cap="none" spc="0" normalizeH="0" baseline="0" noProof="0" dirty="0" err="1">
                <a:ln>
                  <a:noFill/>
                </a:ln>
                <a:solidFill>
                  <a:srgbClr val="3C3C3C"/>
                </a:solidFill>
                <a:effectLst/>
                <a:uLnTx/>
                <a:uFillTx/>
                <a:latin typeface="+mj-lt"/>
                <a:ea typeface="+mn-ea"/>
                <a:cs typeface="+mn-cs"/>
              </a:rPr>
              <a:t>use</a:t>
            </a:r>
            <a:r>
              <a:rPr kumimoji="0" lang="nl-BE" sz="1700" b="0" i="0" u="none" strike="noStrike" kern="1200" cap="none" spc="0" normalizeH="0" baseline="0" noProof="0" dirty="0">
                <a:ln>
                  <a:noFill/>
                </a:ln>
                <a:solidFill>
                  <a:srgbClr val="3C3C3C"/>
                </a:solidFill>
                <a:effectLst/>
                <a:uLnTx/>
                <a:uFillTx/>
                <a:latin typeface="+mj-lt"/>
                <a:ea typeface="+mn-ea"/>
                <a:cs typeface="+mn-cs"/>
              </a:rPr>
              <a:t> </a:t>
            </a:r>
            <a:r>
              <a:rPr kumimoji="0" lang="nl-BE" sz="1700" b="0" i="0" u="none" strike="noStrike" kern="1200" cap="none" spc="0" normalizeH="0" baseline="0" noProof="0" dirty="0" err="1">
                <a:ln>
                  <a:noFill/>
                </a:ln>
                <a:solidFill>
                  <a:srgbClr val="3C3C3C"/>
                </a:solidFill>
                <a:effectLst/>
                <a:uLnTx/>
                <a:uFillTx/>
                <a:latin typeface="+mj-lt"/>
                <a:ea typeface="+mn-ea"/>
                <a:cs typeface="+mn-cs"/>
              </a:rPr>
              <a:t>other</a:t>
            </a:r>
            <a:r>
              <a:rPr kumimoji="0" lang="nl-BE" sz="1700" b="0" i="0" u="none" strike="noStrike" kern="1200" cap="none" spc="0" normalizeH="0" baseline="0" noProof="0" dirty="0">
                <a:ln>
                  <a:noFill/>
                </a:ln>
                <a:solidFill>
                  <a:srgbClr val="3C3C3C"/>
                </a:solidFill>
                <a:effectLst/>
                <a:uLnTx/>
                <a:uFillTx/>
                <a:latin typeface="+mj-lt"/>
                <a:ea typeface="+mn-ea"/>
                <a:cs typeface="+mn-cs"/>
              </a:rPr>
              <a:t> </a:t>
            </a:r>
            <a:r>
              <a:rPr kumimoji="0" lang="nl-BE" sz="1700" b="0" i="0" u="none" strike="noStrike" kern="1200" cap="none" spc="0" normalizeH="0" baseline="0" noProof="0" dirty="0" err="1">
                <a:ln>
                  <a:noFill/>
                </a:ln>
                <a:solidFill>
                  <a:srgbClr val="3C3C3C"/>
                </a:solidFill>
                <a:effectLst/>
                <a:uLnTx/>
                <a:uFillTx/>
                <a:latin typeface="+mj-lt"/>
                <a:ea typeface="+mn-ea"/>
                <a:cs typeface="+mn-cs"/>
              </a:rPr>
              <a:t>tokenizers</a:t>
            </a:r>
            <a:r>
              <a:rPr kumimoji="0" lang="nl-BE" sz="1700" b="0" i="0" u="none" strike="noStrike" kern="1200" cap="none" spc="0" normalizeH="0" baseline="0" noProof="0" dirty="0">
                <a:ln>
                  <a:noFill/>
                </a:ln>
                <a:solidFill>
                  <a:srgbClr val="3C3C3C"/>
                </a:solidFill>
                <a:effectLst/>
                <a:uLnTx/>
                <a:uFillTx/>
                <a:latin typeface="+mj-lt"/>
                <a:ea typeface="+mn-ea"/>
                <a:cs typeface="+mn-cs"/>
              </a:rPr>
              <a:t> as well) – ‘</a:t>
            </a:r>
            <a:r>
              <a:rPr kumimoji="0" lang="nl-BE" sz="1700" b="0" i="0" u="none" strike="noStrike" kern="1200" cap="none" spc="0" normalizeH="0" baseline="0" noProof="0" dirty="0" err="1">
                <a:ln>
                  <a:noFill/>
                </a:ln>
                <a:solidFill>
                  <a:srgbClr val="3C3C3C"/>
                </a:solidFill>
                <a:effectLst/>
                <a:uLnTx/>
                <a:uFillTx/>
                <a:latin typeface="+mj-lt"/>
                <a:ea typeface="+mn-ea"/>
                <a:cs typeface="+mn-cs"/>
              </a:rPr>
              <a:t>TextDataLoaders</a:t>
            </a:r>
            <a:r>
              <a:rPr kumimoji="0" lang="nl-BE" sz="1700" b="0" i="0" u="none" strike="noStrike" kern="1200" cap="none" spc="0" normalizeH="0" baseline="0" noProof="0" dirty="0">
                <a:ln>
                  <a:noFill/>
                </a:ln>
                <a:solidFill>
                  <a:srgbClr val="3C3C3C"/>
                </a:solidFill>
                <a:effectLst/>
                <a:uLnTx/>
                <a:uFillTx/>
                <a:latin typeface="+mj-lt"/>
                <a:ea typeface="+mn-ea"/>
                <a:cs typeface="+mn-cs"/>
              </a:rPr>
              <a:t>’</a:t>
            </a:r>
          </a:p>
          <a:p>
            <a:pPr lvl="1">
              <a:spcBef>
                <a:spcPts val="200"/>
              </a:spcBef>
              <a:spcAft>
                <a:spcPts val="200"/>
              </a:spcAft>
              <a:buClr>
                <a:srgbClr val="F04C25"/>
              </a:buClr>
              <a:buSzPct val="75000"/>
              <a:defRPr/>
            </a:pPr>
            <a:r>
              <a:rPr kumimoji="0" lang="nl-BE" sz="1700" b="0" i="0" u="none" strike="noStrike" kern="1200" cap="none" spc="0" normalizeH="0" baseline="0" noProof="0" dirty="0" err="1">
                <a:ln>
                  <a:noFill/>
                </a:ln>
                <a:solidFill>
                  <a:srgbClr val="3C3C3C"/>
                </a:solidFill>
                <a:effectLst/>
                <a:uLnTx/>
                <a:uFillTx/>
                <a:latin typeface="+mj-lt"/>
                <a:ea typeface="+mn-ea"/>
                <a:cs typeface="+mn-cs"/>
              </a:rPr>
              <a:t>Adds</a:t>
            </a:r>
            <a:r>
              <a:rPr kumimoji="0" lang="nl-BE" sz="1700" b="0" i="0" u="none" strike="noStrike" kern="1200" cap="none" spc="0" normalizeH="0" baseline="0" noProof="0" dirty="0">
                <a:ln>
                  <a:noFill/>
                </a:ln>
                <a:solidFill>
                  <a:srgbClr val="3C3C3C"/>
                </a:solidFill>
                <a:effectLst/>
                <a:uLnTx/>
                <a:uFillTx/>
                <a:latin typeface="+mj-lt"/>
                <a:ea typeface="+mn-ea"/>
                <a:cs typeface="+mn-cs"/>
              </a:rPr>
              <a:t> </a:t>
            </a:r>
            <a:r>
              <a:rPr kumimoji="0" lang="nl-BE" sz="1700" b="0" i="0" u="none" strike="noStrike" kern="1200" cap="none" spc="0" normalizeH="0" baseline="0" noProof="0" dirty="0" err="1">
                <a:ln>
                  <a:noFill/>
                </a:ln>
                <a:solidFill>
                  <a:srgbClr val="3C3C3C"/>
                </a:solidFill>
                <a:effectLst/>
                <a:uLnTx/>
                <a:uFillTx/>
                <a:latin typeface="+mj-lt"/>
                <a:ea typeface="+mn-ea"/>
                <a:cs typeface="+mn-cs"/>
              </a:rPr>
              <a:t>some</a:t>
            </a:r>
            <a:r>
              <a:rPr kumimoji="0" lang="nl-BE" sz="1700" b="0" i="0" u="none" strike="noStrike" kern="1200" cap="none" spc="0" normalizeH="0" baseline="0" noProof="0" dirty="0">
                <a:ln>
                  <a:noFill/>
                </a:ln>
                <a:solidFill>
                  <a:srgbClr val="3C3C3C"/>
                </a:solidFill>
                <a:effectLst/>
                <a:uLnTx/>
                <a:uFillTx/>
                <a:latin typeface="+mj-lt"/>
                <a:ea typeface="+mn-ea"/>
                <a:cs typeface="+mn-cs"/>
              </a:rPr>
              <a:t> </a:t>
            </a:r>
            <a:r>
              <a:rPr kumimoji="0" lang="nl-BE" sz="1700" b="0" i="0" u="none" strike="noStrike" kern="1200" cap="none" spc="0" normalizeH="0" baseline="0" noProof="0" dirty="0" err="1">
                <a:ln>
                  <a:noFill/>
                </a:ln>
                <a:solidFill>
                  <a:srgbClr val="3C3C3C"/>
                </a:solidFill>
                <a:effectLst/>
                <a:uLnTx/>
                <a:uFillTx/>
                <a:latin typeface="+mj-lt"/>
                <a:ea typeface="+mn-ea"/>
                <a:cs typeface="+mn-cs"/>
              </a:rPr>
              <a:t>custom</a:t>
            </a:r>
            <a:r>
              <a:rPr kumimoji="0" lang="nl-BE" sz="1700" b="0" i="0" u="none" strike="noStrike" kern="1200" cap="none" spc="0" normalizeH="0" baseline="0" noProof="0" dirty="0">
                <a:ln>
                  <a:noFill/>
                </a:ln>
                <a:solidFill>
                  <a:srgbClr val="3C3C3C"/>
                </a:solidFill>
                <a:effectLst/>
                <a:uLnTx/>
                <a:uFillTx/>
                <a:latin typeface="+mj-lt"/>
                <a:ea typeface="+mn-ea"/>
                <a:cs typeface="+mn-cs"/>
              </a:rPr>
              <a:t> </a:t>
            </a:r>
            <a:r>
              <a:rPr kumimoji="0" lang="nl-BE" sz="1700" b="0" i="0" u="none" strike="noStrike" kern="1200" cap="none" spc="0" normalizeH="0" baseline="0" noProof="0" dirty="0" err="1">
                <a:ln>
                  <a:noFill/>
                </a:ln>
                <a:solidFill>
                  <a:srgbClr val="3C3C3C"/>
                </a:solidFill>
                <a:effectLst/>
                <a:uLnTx/>
                <a:uFillTx/>
                <a:latin typeface="+mj-lt"/>
                <a:ea typeface="+mn-ea"/>
                <a:cs typeface="+mn-cs"/>
              </a:rPr>
              <a:t>optimization</a:t>
            </a:r>
            <a:r>
              <a:rPr kumimoji="0" lang="nl-BE" sz="1700" b="0" i="0" u="none" strike="noStrike" kern="1200" cap="none" spc="0" normalizeH="0" baseline="0" noProof="0" dirty="0">
                <a:ln>
                  <a:noFill/>
                </a:ln>
                <a:solidFill>
                  <a:srgbClr val="3C3C3C"/>
                </a:solidFill>
                <a:effectLst/>
                <a:uLnTx/>
                <a:uFillTx/>
                <a:latin typeface="+mj-lt"/>
                <a:ea typeface="+mn-ea"/>
                <a:cs typeface="+mn-cs"/>
              </a:rPr>
              <a:t>/</a:t>
            </a:r>
            <a:r>
              <a:rPr kumimoji="0" lang="nl-BE" sz="1700" b="0" i="0" u="none" strike="noStrike" kern="1200" cap="none" spc="0" normalizeH="0" baseline="0" noProof="0" dirty="0" err="1">
                <a:ln>
                  <a:noFill/>
                </a:ln>
                <a:solidFill>
                  <a:srgbClr val="3C3C3C"/>
                </a:solidFill>
                <a:effectLst/>
                <a:uLnTx/>
                <a:uFillTx/>
                <a:latin typeface="+mj-lt"/>
                <a:ea typeface="+mn-ea"/>
                <a:cs typeface="+mn-cs"/>
              </a:rPr>
              <a:t>normalization</a:t>
            </a:r>
            <a:r>
              <a:rPr kumimoji="0" lang="nl-BE" sz="1700" b="0" i="0" u="none" strike="noStrike" kern="1200" cap="none" spc="0" normalizeH="0" baseline="0" noProof="0" dirty="0">
                <a:ln>
                  <a:noFill/>
                </a:ln>
                <a:solidFill>
                  <a:srgbClr val="3C3C3C"/>
                </a:solidFill>
                <a:effectLst/>
                <a:uLnTx/>
                <a:uFillTx/>
                <a:latin typeface="+mj-lt"/>
                <a:ea typeface="+mn-ea"/>
                <a:cs typeface="+mn-cs"/>
              </a:rPr>
              <a:t> ‘</a:t>
            </a:r>
            <a:r>
              <a:rPr kumimoji="0" lang="nl-BE" sz="1700" b="0" i="0" u="none" strike="noStrike" kern="1200" cap="none" spc="0" normalizeH="0" baseline="0" noProof="0" dirty="0" err="1">
                <a:ln>
                  <a:noFill/>
                </a:ln>
                <a:solidFill>
                  <a:srgbClr val="3C3C3C"/>
                </a:solidFill>
                <a:effectLst/>
                <a:uLnTx/>
                <a:uFillTx/>
                <a:latin typeface="+mj-lt"/>
                <a:ea typeface="+mn-ea"/>
                <a:cs typeface="+mn-cs"/>
              </a:rPr>
              <a:t>chunks</a:t>
            </a:r>
            <a:r>
              <a:rPr kumimoji="0" lang="nl-BE" sz="1700" b="0" i="0" u="none" strike="noStrike" kern="1200" cap="none" spc="0" normalizeH="0" baseline="0" noProof="0" dirty="0">
                <a:ln>
                  <a:noFill/>
                </a:ln>
                <a:solidFill>
                  <a:srgbClr val="3C3C3C"/>
                </a:solidFill>
                <a:effectLst/>
                <a:uLnTx/>
                <a:uFillTx/>
                <a:latin typeface="+mj-lt"/>
                <a:ea typeface="+mn-ea"/>
                <a:cs typeface="+mn-cs"/>
              </a:rPr>
              <a:t>’ </a:t>
            </a:r>
          </a:p>
          <a:p>
            <a:pPr marL="720000" marR="0" lvl="2" indent="-360000" algn="l" defTabSz="914400" rtl="0" eaLnBrk="1" fontAlgn="auto" latinLnBrk="0" hangingPunct="1">
              <a:lnSpc>
                <a:spcPct val="90000"/>
              </a:lnSpc>
              <a:spcBef>
                <a:spcPts val="200"/>
              </a:spcBef>
              <a:spcAft>
                <a:spcPts val="200"/>
              </a:spcAft>
              <a:buClr>
                <a:srgbClr val="F04C25"/>
              </a:buClr>
              <a:buSzPct val="70000"/>
              <a:buFont typeface="Wingdings" panose="05000000000000000000" pitchFamily="2" charset="2"/>
              <a:buChar char=""/>
              <a:tabLst/>
              <a:defRPr/>
            </a:pPr>
            <a:r>
              <a:rPr kumimoji="0" lang="nl-BE" sz="1700" b="0" i="0" u="none" strike="noStrike" kern="1200" cap="none" spc="0" normalizeH="0" baseline="0" noProof="0" dirty="0" err="1">
                <a:ln>
                  <a:noFill/>
                </a:ln>
                <a:solidFill>
                  <a:srgbClr val="3C3C3C"/>
                </a:solidFill>
                <a:effectLst/>
                <a:uLnTx/>
                <a:uFillTx/>
                <a:latin typeface="+mj-lt"/>
                <a:ea typeface="+mn-ea"/>
                <a:cs typeface="+mn-cs"/>
              </a:rPr>
              <a:t>By</a:t>
            </a:r>
            <a:r>
              <a:rPr kumimoji="0" lang="nl-BE" sz="1700" b="0" i="0" u="none" strike="noStrike" kern="1200" cap="none" spc="0" normalizeH="0" baseline="0" noProof="0" dirty="0">
                <a:ln>
                  <a:noFill/>
                </a:ln>
                <a:solidFill>
                  <a:srgbClr val="3C3C3C"/>
                </a:solidFill>
                <a:effectLst/>
                <a:uLnTx/>
                <a:uFillTx/>
                <a:latin typeface="+mj-lt"/>
                <a:ea typeface="+mn-ea"/>
                <a:cs typeface="+mn-cs"/>
              </a:rPr>
              <a:t> </a:t>
            </a:r>
            <a:r>
              <a:rPr kumimoji="0" lang="nl-BE" sz="1700" b="0" i="0" u="none" strike="noStrike" kern="1200" cap="none" spc="0" normalizeH="0" baseline="0" noProof="0" dirty="0" err="1">
                <a:ln>
                  <a:noFill/>
                </a:ln>
                <a:solidFill>
                  <a:srgbClr val="3C3C3C"/>
                </a:solidFill>
                <a:effectLst/>
                <a:uLnTx/>
                <a:uFillTx/>
                <a:latin typeface="+mj-lt"/>
                <a:ea typeface="+mn-ea"/>
                <a:cs typeface="+mn-cs"/>
              </a:rPr>
              <a:t>normalizing</a:t>
            </a:r>
            <a:r>
              <a:rPr kumimoji="0" lang="nl-BE" sz="1700" b="0" i="0" u="none" strike="noStrike" kern="1200" cap="none" spc="0" normalizeH="0" baseline="0" noProof="0" dirty="0">
                <a:ln>
                  <a:noFill/>
                </a:ln>
                <a:solidFill>
                  <a:srgbClr val="3C3C3C"/>
                </a:solidFill>
                <a:effectLst/>
                <a:uLnTx/>
                <a:uFillTx/>
                <a:latin typeface="+mj-lt"/>
                <a:ea typeface="+mn-ea"/>
                <a:cs typeface="+mn-cs"/>
              </a:rPr>
              <a:t> tokens, </a:t>
            </a:r>
            <a:r>
              <a:rPr kumimoji="0" lang="nl-BE" sz="1700" b="0" i="0" u="none" strike="noStrike" kern="1200" cap="none" spc="0" normalizeH="0" baseline="0" noProof="0" dirty="0" err="1">
                <a:ln>
                  <a:noFill/>
                </a:ln>
                <a:solidFill>
                  <a:srgbClr val="3C3C3C"/>
                </a:solidFill>
                <a:effectLst/>
                <a:uLnTx/>
                <a:uFillTx/>
                <a:latin typeface="+mj-lt"/>
                <a:ea typeface="+mn-ea"/>
                <a:cs typeface="+mn-cs"/>
              </a:rPr>
              <a:t>some</a:t>
            </a:r>
            <a:r>
              <a:rPr kumimoji="0" lang="nl-BE" sz="1700" b="0" i="0" u="none" strike="noStrike" kern="1200" cap="none" spc="0" normalizeH="0" baseline="0" noProof="0" dirty="0">
                <a:ln>
                  <a:noFill/>
                </a:ln>
                <a:solidFill>
                  <a:srgbClr val="3C3C3C"/>
                </a:solidFill>
                <a:effectLst/>
                <a:uLnTx/>
                <a:uFillTx/>
                <a:latin typeface="+mj-lt"/>
                <a:ea typeface="+mn-ea"/>
                <a:cs typeface="+mn-cs"/>
              </a:rPr>
              <a:t> information is lost. These </a:t>
            </a:r>
            <a:r>
              <a:rPr kumimoji="0" lang="nl-BE" sz="1700" b="0" i="0" u="none" strike="noStrike" kern="1200" cap="none" spc="0" normalizeH="0" baseline="0" noProof="0" dirty="0" err="1">
                <a:ln>
                  <a:noFill/>
                </a:ln>
                <a:solidFill>
                  <a:srgbClr val="3C3C3C"/>
                </a:solidFill>
                <a:effectLst/>
                <a:uLnTx/>
                <a:uFillTx/>
                <a:latin typeface="+mj-lt"/>
                <a:ea typeface="+mn-ea"/>
                <a:cs typeface="+mn-cs"/>
              </a:rPr>
              <a:t>chunks</a:t>
            </a:r>
            <a:r>
              <a:rPr kumimoji="0" lang="nl-BE" sz="1700" b="0" i="0" u="none" strike="noStrike" kern="1200" cap="none" spc="0" normalizeH="0" baseline="0" noProof="0" dirty="0">
                <a:ln>
                  <a:noFill/>
                </a:ln>
                <a:solidFill>
                  <a:srgbClr val="3C3C3C"/>
                </a:solidFill>
                <a:effectLst/>
                <a:uLnTx/>
                <a:uFillTx/>
                <a:latin typeface="+mj-lt"/>
                <a:ea typeface="+mn-ea"/>
                <a:cs typeface="+mn-cs"/>
              </a:rPr>
              <a:t> </a:t>
            </a:r>
            <a:r>
              <a:rPr kumimoji="0" lang="nl-BE" sz="1700" b="0" i="0" u="none" strike="noStrike" kern="1200" cap="none" spc="0" normalizeH="0" baseline="0" noProof="0" dirty="0" err="1">
                <a:ln>
                  <a:noFill/>
                </a:ln>
                <a:solidFill>
                  <a:srgbClr val="3C3C3C"/>
                </a:solidFill>
                <a:effectLst/>
                <a:uLnTx/>
                <a:uFillTx/>
                <a:latin typeface="+mj-lt"/>
                <a:ea typeface="+mn-ea"/>
                <a:cs typeface="+mn-cs"/>
              </a:rPr>
              <a:t>add</a:t>
            </a:r>
            <a:r>
              <a:rPr kumimoji="0" lang="nl-BE" sz="1700" b="0" i="0" u="none" strike="noStrike" kern="1200" cap="none" spc="0" normalizeH="0" baseline="0" noProof="0" dirty="0">
                <a:ln>
                  <a:noFill/>
                </a:ln>
                <a:solidFill>
                  <a:srgbClr val="3C3C3C"/>
                </a:solidFill>
                <a:effectLst/>
                <a:uLnTx/>
                <a:uFillTx/>
                <a:latin typeface="+mj-lt"/>
                <a:ea typeface="+mn-ea"/>
                <a:cs typeface="+mn-cs"/>
              </a:rPr>
              <a:t> </a:t>
            </a:r>
            <a:r>
              <a:rPr kumimoji="0" lang="nl-BE" sz="1700" b="0" i="0" u="none" strike="noStrike" kern="1200" cap="none" spc="0" normalizeH="0" baseline="0" noProof="0" dirty="0" err="1">
                <a:ln>
                  <a:noFill/>
                </a:ln>
                <a:solidFill>
                  <a:srgbClr val="3C3C3C"/>
                </a:solidFill>
                <a:effectLst/>
                <a:uLnTx/>
                <a:uFillTx/>
                <a:latin typeface="+mj-lt"/>
                <a:ea typeface="+mn-ea"/>
                <a:cs typeface="+mn-cs"/>
              </a:rPr>
              <a:t>that</a:t>
            </a:r>
            <a:r>
              <a:rPr kumimoji="0" lang="nl-BE" sz="1700" b="0" i="0" u="none" strike="noStrike" kern="1200" cap="none" spc="0" normalizeH="0" baseline="0" noProof="0" dirty="0">
                <a:ln>
                  <a:noFill/>
                </a:ln>
                <a:solidFill>
                  <a:srgbClr val="3C3C3C"/>
                </a:solidFill>
                <a:effectLst/>
                <a:uLnTx/>
                <a:uFillTx/>
                <a:latin typeface="+mj-lt"/>
                <a:ea typeface="+mn-ea"/>
                <a:cs typeface="+mn-cs"/>
              </a:rPr>
              <a:t> information back </a:t>
            </a:r>
            <a:r>
              <a:rPr kumimoji="0" lang="nl-BE" sz="1700" b="0" i="0" u="none" strike="noStrike" kern="1200" cap="none" spc="0" normalizeH="0" baseline="0" noProof="0" dirty="0" err="1">
                <a:ln>
                  <a:noFill/>
                </a:ln>
                <a:solidFill>
                  <a:srgbClr val="3C3C3C"/>
                </a:solidFill>
                <a:effectLst/>
                <a:uLnTx/>
                <a:uFillTx/>
                <a:latin typeface="+mj-lt"/>
                <a:ea typeface="+mn-ea"/>
                <a:cs typeface="+mn-cs"/>
              </a:rPr>
              <a:t>to</a:t>
            </a:r>
            <a:r>
              <a:rPr kumimoji="0" lang="nl-BE" sz="1700" b="0" i="0" u="none" strike="noStrike" kern="1200" cap="none" spc="0" normalizeH="0" baseline="0" noProof="0" dirty="0">
                <a:ln>
                  <a:noFill/>
                </a:ln>
                <a:solidFill>
                  <a:srgbClr val="3C3C3C"/>
                </a:solidFill>
                <a:effectLst/>
                <a:uLnTx/>
                <a:uFillTx/>
                <a:latin typeface="+mj-lt"/>
                <a:ea typeface="+mn-ea"/>
                <a:cs typeface="+mn-cs"/>
              </a:rPr>
              <a:t> </a:t>
            </a:r>
            <a:r>
              <a:rPr kumimoji="0" lang="nl-BE" sz="1700" b="0" i="0" u="none" strike="noStrike" kern="1200" cap="none" spc="0" normalizeH="0" baseline="0" noProof="0" dirty="0" err="1">
                <a:ln>
                  <a:noFill/>
                </a:ln>
                <a:solidFill>
                  <a:srgbClr val="3C3C3C"/>
                </a:solidFill>
                <a:effectLst/>
                <a:uLnTx/>
                <a:uFillTx/>
                <a:latin typeface="+mj-lt"/>
                <a:ea typeface="+mn-ea"/>
                <a:cs typeface="+mn-cs"/>
              </a:rPr>
              <a:t>the</a:t>
            </a:r>
            <a:r>
              <a:rPr kumimoji="0" lang="nl-BE" sz="1700" b="0" i="0" u="none" strike="noStrike" kern="1200" cap="none" spc="0" normalizeH="0" baseline="0" noProof="0" dirty="0">
                <a:ln>
                  <a:noFill/>
                </a:ln>
                <a:solidFill>
                  <a:srgbClr val="3C3C3C"/>
                </a:solidFill>
                <a:effectLst/>
                <a:uLnTx/>
                <a:uFillTx/>
                <a:latin typeface="+mj-lt"/>
                <a:ea typeface="+mn-ea"/>
                <a:cs typeface="+mn-cs"/>
              </a:rPr>
              <a:t> data</a:t>
            </a:r>
          </a:p>
          <a:p>
            <a:pPr marL="1044000" marR="0" lvl="3" indent="-324000" algn="l" defTabSz="914400" rtl="0" eaLnBrk="1" fontAlgn="auto" latinLnBrk="0" hangingPunct="1">
              <a:lnSpc>
                <a:spcPct val="90000"/>
              </a:lnSpc>
              <a:spcBef>
                <a:spcPts val="200"/>
              </a:spcBef>
              <a:spcAft>
                <a:spcPts val="200"/>
              </a:spcAft>
              <a:buClr>
                <a:srgbClr val="3C3C3C"/>
              </a:buClr>
              <a:buSzTx/>
              <a:buFont typeface="Nunito" panose="00000500000000000000" pitchFamily="2" charset="0"/>
              <a:buChar char="‐"/>
              <a:tabLst/>
              <a:defRPr/>
            </a:pPr>
            <a:r>
              <a:rPr kumimoji="0" lang="nl-BE" sz="1700" b="0" i="0" u="none" strike="noStrike" kern="1200" cap="none" spc="0" normalizeH="0" baseline="0" noProof="0" dirty="0" err="1">
                <a:ln>
                  <a:noFill/>
                </a:ln>
                <a:solidFill>
                  <a:srgbClr val="3C3C3C"/>
                </a:solidFill>
                <a:effectLst/>
                <a:highlight>
                  <a:srgbClr val="FAD2C8"/>
                </a:highlight>
                <a:uLnTx/>
                <a:uFillTx/>
                <a:latin typeface="+mj-lt"/>
                <a:ea typeface="+mn-ea"/>
                <a:cs typeface="+mn-cs"/>
              </a:rPr>
              <a:t>xxbos</a:t>
            </a:r>
            <a:r>
              <a:rPr kumimoji="0" lang="nl-BE" sz="1700" b="0" i="0" u="none" strike="noStrike" kern="1200" cap="none" spc="0" normalizeH="0" baseline="0" noProof="0" dirty="0">
                <a:ln>
                  <a:noFill/>
                </a:ln>
                <a:solidFill>
                  <a:srgbClr val="3C3C3C"/>
                </a:solidFill>
                <a:effectLst/>
                <a:uLnTx/>
                <a:uFillTx/>
                <a:latin typeface="+mj-lt"/>
                <a:ea typeface="+mn-ea"/>
                <a:cs typeface="+mn-cs"/>
              </a:rPr>
              <a:t>: </a:t>
            </a:r>
            <a:r>
              <a:rPr kumimoji="0" lang="nl-BE" sz="1700" b="0" i="0" u="none" strike="noStrike" kern="1200" cap="none" spc="0" normalizeH="0" baseline="0" noProof="0" dirty="0" err="1">
                <a:ln>
                  <a:noFill/>
                </a:ln>
                <a:solidFill>
                  <a:srgbClr val="3C3C3C"/>
                </a:solidFill>
                <a:effectLst/>
                <a:uLnTx/>
                <a:uFillTx/>
                <a:latin typeface="+mj-lt"/>
                <a:ea typeface="+mn-ea"/>
                <a:cs typeface="+mn-cs"/>
              </a:rPr>
              <a:t>beginning</a:t>
            </a:r>
            <a:r>
              <a:rPr kumimoji="0" lang="nl-BE" sz="1700" b="0" i="0" u="none" strike="noStrike" kern="1200" cap="none" spc="0" normalizeH="0" baseline="0" noProof="0" dirty="0">
                <a:ln>
                  <a:noFill/>
                </a:ln>
                <a:solidFill>
                  <a:srgbClr val="3C3C3C"/>
                </a:solidFill>
                <a:effectLst/>
                <a:uLnTx/>
                <a:uFillTx/>
                <a:latin typeface="+mj-lt"/>
                <a:ea typeface="+mn-ea"/>
                <a:cs typeface="+mn-cs"/>
              </a:rPr>
              <a:t> of </a:t>
            </a:r>
            <a:r>
              <a:rPr kumimoji="0" lang="nl-BE" sz="1700" b="0" i="0" u="none" strike="noStrike" kern="1200" cap="none" spc="0" normalizeH="0" baseline="0" noProof="0" dirty="0" err="1">
                <a:ln>
                  <a:noFill/>
                </a:ln>
                <a:solidFill>
                  <a:srgbClr val="3C3C3C"/>
                </a:solidFill>
                <a:effectLst/>
                <a:uLnTx/>
                <a:uFillTx/>
                <a:latin typeface="+mj-lt"/>
                <a:ea typeface="+mn-ea"/>
                <a:cs typeface="+mn-cs"/>
              </a:rPr>
              <a:t>sentence</a:t>
            </a:r>
            <a:endParaRPr kumimoji="0" lang="nl-BE" sz="1700" b="0" i="0" u="none" strike="noStrike" kern="1200" cap="none" spc="0" normalizeH="0" baseline="0" noProof="0" dirty="0">
              <a:ln>
                <a:noFill/>
              </a:ln>
              <a:solidFill>
                <a:srgbClr val="3C3C3C"/>
              </a:solidFill>
              <a:effectLst/>
              <a:uLnTx/>
              <a:uFillTx/>
              <a:latin typeface="+mj-lt"/>
              <a:ea typeface="+mn-ea"/>
              <a:cs typeface="+mn-cs"/>
            </a:endParaRPr>
          </a:p>
          <a:p>
            <a:pPr marL="1044000" marR="0" lvl="3" indent="-324000" algn="l" defTabSz="914400" rtl="0" eaLnBrk="1" fontAlgn="auto" latinLnBrk="0" hangingPunct="1">
              <a:lnSpc>
                <a:spcPct val="90000"/>
              </a:lnSpc>
              <a:spcBef>
                <a:spcPts val="200"/>
              </a:spcBef>
              <a:spcAft>
                <a:spcPts val="200"/>
              </a:spcAft>
              <a:buClr>
                <a:srgbClr val="3C3C3C"/>
              </a:buClr>
              <a:buSzTx/>
              <a:buFont typeface="Nunito" panose="00000500000000000000" pitchFamily="2" charset="0"/>
              <a:buChar char="‐"/>
              <a:tabLst/>
              <a:defRPr/>
            </a:pPr>
            <a:r>
              <a:rPr kumimoji="0" lang="nl-BE" sz="1700" b="0" i="0" u="none" strike="noStrike" kern="1200" cap="none" spc="0" normalizeH="0" baseline="0" noProof="0" dirty="0" err="1">
                <a:ln>
                  <a:noFill/>
                </a:ln>
                <a:solidFill>
                  <a:srgbClr val="3C3C3C"/>
                </a:solidFill>
                <a:effectLst/>
                <a:highlight>
                  <a:srgbClr val="FAD2C8"/>
                </a:highlight>
                <a:uLnTx/>
                <a:uFillTx/>
                <a:latin typeface="+mj-lt"/>
                <a:ea typeface="+mn-ea"/>
                <a:cs typeface="+mn-cs"/>
              </a:rPr>
              <a:t>xxmaj</a:t>
            </a:r>
            <a:r>
              <a:rPr kumimoji="0" lang="nl-BE" sz="1700" b="0" i="0" u="none" strike="noStrike" kern="1200" cap="none" spc="0" normalizeH="0" baseline="0" noProof="0" dirty="0">
                <a:ln>
                  <a:noFill/>
                </a:ln>
                <a:solidFill>
                  <a:srgbClr val="3C3C3C"/>
                </a:solidFill>
                <a:effectLst/>
                <a:uLnTx/>
                <a:uFillTx/>
                <a:latin typeface="+mj-lt"/>
                <a:ea typeface="+mn-ea"/>
                <a:cs typeface="+mn-cs"/>
              </a:rPr>
              <a:t>: </a:t>
            </a:r>
            <a:r>
              <a:rPr kumimoji="0" lang="nl-BE" sz="1700" b="0" i="0" u="none" strike="noStrike" kern="1200" cap="none" spc="0" normalizeH="0" baseline="0" noProof="0" dirty="0" err="1">
                <a:ln>
                  <a:noFill/>
                </a:ln>
                <a:solidFill>
                  <a:srgbClr val="3C3C3C"/>
                </a:solidFill>
                <a:effectLst/>
                <a:uLnTx/>
                <a:uFillTx/>
                <a:latin typeface="+mj-lt"/>
                <a:ea typeface="+mn-ea"/>
                <a:cs typeface="+mn-cs"/>
              </a:rPr>
              <a:t>capitalize</a:t>
            </a:r>
            <a:r>
              <a:rPr kumimoji="0" lang="nl-BE" sz="1700" b="0" i="0" u="none" strike="noStrike" kern="1200" cap="none" spc="0" normalizeH="0" baseline="0" noProof="0" dirty="0">
                <a:ln>
                  <a:noFill/>
                </a:ln>
                <a:solidFill>
                  <a:srgbClr val="3C3C3C"/>
                </a:solidFill>
                <a:effectLst/>
                <a:uLnTx/>
                <a:uFillTx/>
                <a:latin typeface="+mj-lt"/>
                <a:ea typeface="+mn-ea"/>
                <a:cs typeface="+mn-cs"/>
              </a:rPr>
              <a:t> first letter of next word</a:t>
            </a:r>
          </a:p>
          <a:p>
            <a:pPr marL="1044000" marR="0" lvl="3" indent="-324000" algn="l" defTabSz="914400" rtl="0" eaLnBrk="1" fontAlgn="auto" latinLnBrk="0" hangingPunct="1">
              <a:lnSpc>
                <a:spcPct val="90000"/>
              </a:lnSpc>
              <a:spcBef>
                <a:spcPts val="200"/>
              </a:spcBef>
              <a:spcAft>
                <a:spcPts val="200"/>
              </a:spcAft>
              <a:buClr>
                <a:srgbClr val="3C3C3C"/>
              </a:buClr>
              <a:buSzTx/>
              <a:buFont typeface="Nunito" panose="00000500000000000000" pitchFamily="2" charset="0"/>
              <a:buChar char="‐"/>
              <a:tabLst/>
              <a:defRPr/>
            </a:pPr>
            <a:r>
              <a:rPr kumimoji="0" lang="nl-BE" sz="1700" b="0" i="0" u="none" strike="noStrike" kern="1200" cap="none" spc="0" normalizeH="0" baseline="0" noProof="0" dirty="0" err="1">
                <a:ln>
                  <a:noFill/>
                </a:ln>
                <a:solidFill>
                  <a:srgbClr val="3C3C3C"/>
                </a:solidFill>
                <a:effectLst/>
                <a:highlight>
                  <a:srgbClr val="FAD2C8"/>
                </a:highlight>
                <a:uLnTx/>
                <a:uFillTx/>
                <a:latin typeface="+mj-lt"/>
                <a:ea typeface="+mn-ea"/>
                <a:cs typeface="+mn-cs"/>
              </a:rPr>
              <a:t>xxunk</a:t>
            </a:r>
            <a:r>
              <a:rPr kumimoji="0" lang="nl-BE" sz="1700" b="0" i="0" u="none" strike="noStrike" kern="1200" cap="none" spc="0" normalizeH="0" baseline="0" noProof="0" dirty="0">
                <a:ln>
                  <a:noFill/>
                </a:ln>
                <a:solidFill>
                  <a:srgbClr val="3C3C3C"/>
                </a:solidFill>
                <a:effectLst/>
                <a:uLnTx/>
                <a:uFillTx/>
                <a:latin typeface="+mj-lt"/>
                <a:ea typeface="+mn-ea"/>
                <a:cs typeface="+mn-cs"/>
              </a:rPr>
              <a:t>: </a:t>
            </a:r>
            <a:r>
              <a:rPr kumimoji="0" lang="nl-BE" sz="1700" b="0" i="0" u="none" strike="noStrike" kern="1200" cap="none" spc="0" normalizeH="0" baseline="0" noProof="0" dirty="0" err="1">
                <a:ln>
                  <a:noFill/>
                </a:ln>
                <a:solidFill>
                  <a:srgbClr val="3C3C3C"/>
                </a:solidFill>
                <a:effectLst/>
                <a:uLnTx/>
                <a:uFillTx/>
                <a:latin typeface="+mj-lt"/>
                <a:ea typeface="+mn-ea"/>
                <a:cs typeface="+mn-cs"/>
              </a:rPr>
              <a:t>unkown</a:t>
            </a:r>
            <a:r>
              <a:rPr kumimoji="0" lang="nl-BE" sz="1700" b="0" i="0" u="none" strike="noStrike" kern="1200" cap="none" spc="0" normalizeH="0" baseline="0" noProof="0" dirty="0">
                <a:ln>
                  <a:noFill/>
                </a:ln>
                <a:solidFill>
                  <a:srgbClr val="3C3C3C"/>
                </a:solidFill>
                <a:effectLst/>
                <a:uLnTx/>
                <a:uFillTx/>
                <a:latin typeface="+mj-lt"/>
                <a:ea typeface="+mn-ea"/>
                <a:cs typeface="+mn-cs"/>
              </a:rPr>
              <a:t> token, or </a:t>
            </a:r>
            <a:r>
              <a:rPr kumimoji="0" lang="nl-BE" sz="1700" b="0" i="0" u="none" strike="noStrike" kern="1200" cap="none" spc="0" normalizeH="0" baseline="0" noProof="0" dirty="0" err="1">
                <a:ln>
                  <a:noFill/>
                </a:ln>
                <a:solidFill>
                  <a:srgbClr val="3C3C3C"/>
                </a:solidFill>
                <a:effectLst/>
                <a:uLnTx/>
                <a:uFillTx/>
                <a:latin typeface="+mj-lt"/>
                <a:ea typeface="+mn-ea"/>
                <a:cs typeface="+mn-cs"/>
              </a:rPr>
              <a:t>falls</a:t>
            </a:r>
            <a:r>
              <a:rPr kumimoji="0" lang="nl-BE" sz="1700" b="0" i="0" u="none" strike="noStrike" kern="1200" cap="none" spc="0" normalizeH="0" baseline="0" noProof="0" dirty="0">
                <a:ln>
                  <a:noFill/>
                </a:ln>
                <a:solidFill>
                  <a:srgbClr val="3C3C3C"/>
                </a:solidFill>
                <a:effectLst/>
                <a:uLnTx/>
                <a:uFillTx/>
                <a:latin typeface="+mj-lt"/>
                <a:ea typeface="+mn-ea"/>
                <a:cs typeface="+mn-cs"/>
              </a:rPr>
              <a:t> </a:t>
            </a:r>
            <a:r>
              <a:rPr kumimoji="0" lang="nl-BE" sz="1700" b="0" i="0" u="none" strike="noStrike" kern="1200" cap="none" spc="0" normalizeH="0" baseline="0" noProof="0" dirty="0" err="1">
                <a:ln>
                  <a:noFill/>
                </a:ln>
                <a:solidFill>
                  <a:srgbClr val="3C3C3C"/>
                </a:solidFill>
                <a:effectLst/>
                <a:uLnTx/>
                <a:uFillTx/>
                <a:latin typeface="+mj-lt"/>
                <a:ea typeface="+mn-ea"/>
                <a:cs typeface="+mn-cs"/>
              </a:rPr>
              <a:t>outside</a:t>
            </a:r>
            <a:r>
              <a:rPr kumimoji="0" lang="nl-BE" sz="1700" b="0" i="0" u="none" strike="noStrike" kern="1200" cap="none" spc="0" normalizeH="0" baseline="0" noProof="0" dirty="0">
                <a:ln>
                  <a:noFill/>
                </a:ln>
                <a:solidFill>
                  <a:srgbClr val="3C3C3C"/>
                </a:solidFill>
                <a:effectLst/>
                <a:uLnTx/>
                <a:uFillTx/>
                <a:latin typeface="+mj-lt"/>
                <a:ea typeface="+mn-ea"/>
                <a:cs typeface="+mn-cs"/>
              </a:rPr>
              <a:t> of </a:t>
            </a:r>
            <a:r>
              <a:rPr kumimoji="0" lang="nl-BE" sz="1700" b="0" i="0" u="none" strike="noStrike" kern="1200" cap="none" spc="0" normalizeH="0" baseline="0" noProof="0" dirty="0" err="1">
                <a:ln>
                  <a:noFill/>
                </a:ln>
                <a:solidFill>
                  <a:srgbClr val="3C3C3C"/>
                </a:solidFill>
                <a:effectLst/>
                <a:uLnTx/>
                <a:uFillTx/>
                <a:latin typeface="+mj-lt"/>
                <a:ea typeface="+mn-ea"/>
                <a:cs typeface="+mn-cs"/>
              </a:rPr>
              <a:t>the</a:t>
            </a:r>
            <a:r>
              <a:rPr kumimoji="0" lang="nl-BE" sz="1700" b="0" i="0" u="none" strike="noStrike" kern="1200" cap="none" spc="0" normalizeH="0" baseline="0" noProof="0" dirty="0">
                <a:ln>
                  <a:noFill/>
                </a:ln>
                <a:solidFill>
                  <a:srgbClr val="3C3C3C"/>
                </a:solidFill>
                <a:effectLst/>
                <a:uLnTx/>
                <a:uFillTx/>
                <a:latin typeface="+mj-lt"/>
                <a:ea typeface="+mn-ea"/>
                <a:cs typeface="+mn-cs"/>
              </a:rPr>
              <a:t> </a:t>
            </a:r>
            <a:r>
              <a:rPr kumimoji="0" lang="nl-BE" sz="1700" b="0" i="0" u="none" strike="noStrike" kern="1200" cap="none" spc="0" normalizeH="0" baseline="0" noProof="0" dirty="0" err="1">
                <a:ln>
                  <a:noFill/>
                </a:ln>
                <a:solidFill>
                  <a:srgbClr val="3C3C3C"/>
                </a:solidFill>
                <a:effectLst/>
                <a:uLnTx/>
                <a:uFillTx/>
                <a:latin typeface="+mj-lt"/>
                <a:ea typeface="+mn-ea"/>
                <a:cs typeface="+mn-cs"/>
              </a:rPr>
              <a:t>limits</a:t>
            </a:r>
            <a:r>
              <a:rPr kumimoji="0" lang="nl-BE" sz="1700" b="0" i="0" u="none" strike="noStrike" kern="1200" cap="none" spc="0" normalizeH="0" baseline="0" noProof="0" dirty="0">
                <a:ln>
                  <a:noFill/>
                </a:ln>
                <a:solidFill>
                  <a:srgbClr val="3C3C3C"/>
                </a:solidFill>
                <a:effectLst/>
                <a:uLnTx/>
                <a:uFillTx/>
                <a:latin typeface="+mj-lt"/>
                <a:ea typeface="+mn-ea"/>
                <a:cs typeface="+mn-cs"/>
              </a:rPr>
              <a:t> of </a:t>
            </a:r>
            <a:r>
              <a:rPr kumimoji="0" lang="nl-BE" sz="1700" b="0" i="0" u="none" strike="noStrike" kern="1200" cap="none" spc="0" normalizeH="0" baseline="0" noProof="0" dirty="0" err="1">
                <a:ln>
                  <a:noFill/>
                </a:ln>
                <a:solidFill>
                  <a:srgbClr val="3C3C3C"/>
                </a:solidFill>
                <a:effectLst/>
                <a:uLnTx/>
                <a:uFillTx/>
                <a:latin typeface="+mj-lt"/>
                <a:ea typeface="+mn-ea"/>
                <a:cs typeface="+mn-cs"/>
              </a:rPr>
              <a:t>the</a:t>
            </a:r>
            <a:r>
              <a:rPr kumimoji="0" lang="nl-BE" sz="1700" b="0" i="0" u="none" strike="noStrike" kern="1200" cap="none" spc="0" normalizeH="0" baseline="0" noProof="0" dirty="0">
                <a:ln>
                  <a:noFill/>
                </a:ln>
                <a:solidFill>
                  <a:srgbClr val="3C3C3C"/>
                </a:solidFill>
                <a:effectLst/>
                <a:uLnTx/>
                <a:uFillTx/>
                <a:latin typeface="+mj-lt"/>
                <a:ea typeface="+mn-ea"/>
                <a:cs typeface="+mn-cs"/>
              </a:rPr>
              <a:t> </a:t>
            </a:r>
            <a:r>
              <a:rPr kumimoji="0" lang="nl-BE" sz="1700" b="0" i="0" u="none" strike="noStrike" kern="1200" cap="none" spc="0" normalizeH="0" baseline="0" noProof="0" dirty="0" err="1">
                <a:ln>
                  <a:noFill/>
                </a:ln>
                <a:solidFill>
                  <a:srgbClr val="3C3C3C"/>
                </a:solidFill>
                <a:effectLst/>
                <a:uLnTx/>
                <a:uFillTx/>
                <a:latin typeface="+mj-lt"/>
                <a:ea typeface="+mn-ea"/>
                <a:cs typeface="+mn-cs"/>
              </a:rPr>
              <a:t>vocab</a:t>
            </a:r>
            <a:endParaRPr kumimoji="0" lang="nl-BE" sz="1700" b="0" i="0" u="none" strike="noStrike" kern="1200" cap="none" spc="0" normalizeH="0" baseline="0" noProof="0" dirty="0">
              <a:ln>
                <a:noFill/>
              </a:ln>
              <a:solidFill>
                <a:srgbClr val="3C3C3C"/>
              </a:solidFill>
              <a:effectLst/>
              <a:uLnTx/>
              <a:uFillTx/>
              <a:latin typeface="+mj-lt"/>
              <a:ea typeface="+mn-ea"/>
              <a:cs typeface="+mn-cs"/>
            </a:endParaRPr>
          </a:p>
          <a:p>
            <a:pPr marL="1044000" marR="0" lvl="3" indent="-324000" algn="l" defTabSz="914400" rtl="0" eaLnBrk="1" fontAlgn="auto" latinLnBrk="0" hangingPunct="1">
              <a:lnSpc>
                <a:spcPct val="90000"/>
              </a:lnSpc>
              <a:spcBef>
                <a:spcPts val="200"/>
              </a:spcBef>
              <a:spcAft>
                <a:spcPts val="200"/>
              </a:spcAft>
              <a:buClr>
                <a:srgbClr val="3C3C3C"/>
              </a:buClr>
              <a:buSzTx/>
              <a:buFont typeface="Nunito" panose="00000500000000000000" pitchFamily="2" charset="0"/>
              <a:buChar char="‐"/>
              <a:tabLst/>
              <a:defRPr/>
            </a:pPr>
            <a:r>
              <a:rPr kumimoji="0" lang="nl-BE" sz="1700" b="0" i="0" u="none" strike="noStrike" kern="1200" cap="none" spc="0" normalizeH="0" baseline="0" noProof="0" dirty="0">
                <a:ln>
                  <a:noFill/>
                </a:ln>
                <a:solidFill>
                  <a:srgbClr val="3C3C3C"/>
                </a:solidFill>
                <a:effectLst/>
                <a:uLnTx/>
                <a:uFillTx/>
                <a:latin typeface="+mj-lt"/>
                <a:ea typeface="+mn-ea"/>
                <a:cs typeface="+mn-cs"/>
              </a:rPr>
              <a:t>…</a:t>
            </a:r>
            <a:endParaRPr kumimoji="0" lang="en-US" sz="1700" b="0" i="0" u="none" strike="noStrike" kern="1200" cap="none" spc="0" normalizeH="0" baseline="0" noProof="0" dirty="0">
              <a:ln>
                <a:noFill/>
              </a:ln>
              <a:solidFill>
                <a:srgbClr val="3C3C3C"/>
              </a:solidFill>
              <a:effectLst/>
              <a:uLnTx/>
              <a:uFillTx/>
              <a:latin typeface="+mj-lt"/>
              <a:ea typeface="+mn-ea"/>
              <a:cs typeface="+mn-cs"/>
            </a:endParaRPr>
          </a:p>
          <a:p>
            <a:endParaRPr lang="en-US" dirty="0"/>
          </a:p>
        </p:txBody>
      </p:sp>
      <p:pic>
        <p:nvPicPr>
          <p:cNvPr id="5" name="Picture 2" descr="spacy · GitHub Topics · GitHub">
            <a:extLst>
              <a:ext uri="{FF2B5EF4-FFF2-40B4-BE49-F238E27FC236}">
                <a16:creationId xmlns:a16="http://schemas.microsoft.com/office/drawing/2014/main" id="{C7C0650D-1636-3E86-C390-751BD6BA97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088" b="34649"/>
          <a:stretch/>
        </p:blipFill>
        <p:spPr bwMode="auto">
          <a:xfrm>
            <a:off x="9176084" y="290771"/>
            <a:ext cx="2743200" cy="830179"/>
          </a:xfrm>
          <a:prstGeom prst="rect">
            <a:avLst/>
          </a:prstGeom>
          <a:noFill/>
          <a:extLst>
            <a:ext uri="{909E8E84-426E-40DD-AFC4-6F175D3DCCD1}">
              <a14:hiddenFill xmlns:a14="http://schemas.microsoft.com/office/drawing/2010/main">
                <a:solidFill>
                  <a:srgbClr val="FFFFFF"/>
                </a:solidFill>
              </a14:hiddenFill>
            </a:ext>
          </a:extLst>
        </p:spPr>
      </p:pic>
      <p:pic>
        <p:nvPicPr>
          <p:cNvPr id="6" name="Google Shape;615;p94" descr="Afbeeldingsresultaat voor special tokens fastai">
            <a:extLst>
              <a:ext uri="{FF2B5EF4-FFF2-40B4-BE49-F238E27FC236}">
                <a16:creationId xmlns:a16="http://schemas.microsoft.com/office/drawing/2014/main" id="{957A98E2-EDC9-AD8F-A985-149A517BB783}"/>
              </a:ext>
            </a:extLst>
          </p:cNvPr>
          <p:cNvPicPr preferRelativeResize="0"/>
          <p:nvPr/>
        </p:nvPicPr>
        <p:blipFill rotWithShape="1">
          <a:blip r:embed="rId3">
            <a:alphaModFix/>
          </a:blip>
          <a:srcRect/>
          <a:stretch/>
        </p:blipFill>
        <p:spPr>
          <a:xfrm>
            <a:off x="515936" y="3662623"/>
            <a:ext cx="11160127" cy="3083051"/>
          </a:xfrm>
          <a:prstGeom prst="rect">
            <a:avLst/>
          </a:prstGeom>
          <a:noFill/>
          <a:ln>
            <a:noFill/>
          </a:ln>
        </p:spPr>
      </p:pic>
    </p:spTree>
    <p:extLst>
      <p:ext uri="{BB962C8B-B14F-4D97-AF65-F5344CB8AC3E}">
        <p14:creationId xmlns:p14="http://schemas.microsoft.com/office/powerpoint/2010/main" val="1976583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73BA0-715E-71AA-0FE8-40A20AB07573}"/>
              </a:ext>
            </a:extLst>
          </p:cNvPr>
          <p:cNvSpPr>
            <a:spLocks noGrp="1"/>
          </p:cNvSpPr>
          <p:nvPr>
            <p:ph type="title"/>
          </p:nvPr>
        </p:nvSpPr>
        <p:spPr/>
        <p:txBody>
          <a:bodyPr/>
          <a:lstStyle/>
          <a:p>
            <a:r>
              <a:rPr lang="en-US" dirty="0"/>
              <a:t>Tokenization</a:t>
            </a:r>
            <a:br>
              <a:rPr lang="en-US" dirty="0"/>
            </a:br>
            <a:r>
              <a:rPr lang="en-US" sz="2800" dirty="0"/>
              <a:t>Special tokens </a:t>
            </a:r>
          </a:p>
        </p:txBody>
      </p:sp>
      <p:sp>
        <p:nvSpPr>
          <p:cNvPr id="3" name="Slide Number Placeholder 2">
            <a:extLst>
              <a:ext uri="{FF2B5EF4-FFF2-40B4-BE49-F238E27FC236}">
                <a16:creationId xmlns:a16="http://schemas.microsoft.com/office/drawing/2014/main" id="{C87947A8-75C4-A667-D7FF-16701F7560D0}"/>
              </a:ext>
            </a:extLst>
          </p:cNvPr>
          <p:cNvSpPr>
            <a:spLocks noGrp="1"/>
          </p:cNvSpPr>
          <p:nvPr>
            <p:ph type="sldNum" sz="quarter" idx="25"/>
          </p:nvPr>
        </p:nvSpPr>
        <p:spPr/>
        <p:txBody>
          <a:bodyPr/>
          <a:lstStyle/>
          <a:p>
            <a:fld id="{8B70248A-FD0F-534C-919E-E8EB9B0FC062}" type="slidenum">
              <a:rPr lang="en-BE" smtClean="0"/>
              <a:pPr/>
              <a:t>36</a:t>
            </a:fld>
            <a:endParaRPr lang="en-BE"/>
          </a:p>
        </p:txBody>
      </p:sp>
      <p:pic>
        <p:nvPicPr>
          <p:cNvPr id="6146" name="Picture 2">
            <a:extLst>
              <a:ext uri="{FF2B5EF4-FFF2-40B4-BE49-F238E27FC236}">
                <a16:creationId xmlns:a16="http://schemas.microsoft.com/office/drawing/2014/main" id="{014025F6-49C5-80CB-B6F6-1DE2108DF6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776845"/>
            <a:ext cx="7692304" cy="508115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ine-tuning BERT model for arbitrarily long texts, Part 1 - MIM Solutions -  We make artificial intelligence work for you">
            <a:extLst>
              <a:ext uri="{FF2B5EF4-FFF2-40B4-BE49-F238E27FC236}">
                <a16:creationId xmlns:a16="http://schemas.microsoft.com/office/drawing/2014/main" id="{09A433B2-28ED-5244-73E7-31122463C7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8163" y="2387922"/>
            <a:ext cx="4918364" cy="162152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a:extLst>
              <a:ext uri="{FF2B5EF4-FFF2-40B4-BE49-F238E27FC236}">
                <a16:creationId xmlns:a16="http://schemas.microsoft.com/office/drawing/2014/main" id="{293227B7-1B6A-B999-738C-7B0937BBA6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65"/>
          <a:stretch/>
        </p:blipFill>
        <p:spPr bwMode="auto">
          <a:xfrm>
            <a:off x="6880057" y="4217789"/>
            <a:ext cx="5311943" cy="179762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Democratizing AI: The Hugging Face Ethos of Accessible ML">
            <a:extLst>
              <a:ext uri="{FF2B5EF4-FFF2-40B4-BE49-F238E27FC236}">
                <a16:creationId xmlns:a16="http://schemas.microsoft.com/office/drawing/2014/main" id="{D4B88FCB-6959-DEB3-B45C-E597955E4D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236" t="17424" r="10773" b="16061"/>
          <a:stretch/>
        </p:blipFill>
        <p:spPr bwMode="auto">
          <a:xfrm>
            <a:off x="8686178" y="89998"/>
            <a:ext cx="3505820" cy="1968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304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a:extLst>
            <a:ext uri="{FF2B5EF4-FFF2-40B4-BE49-F238E27FC236}">
              <a16:creationId xmlns:a16="http://schemas.microsoft.com/office/drawing/2014/main" id="{8923DD1F-0109-27F6-0610-E68CE3EC4D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FD408-43BB-3E79-16DA-AA1A43094CC6}"/>
              </a:ext>
            </a:extLst>
          </p:cNvPr>
          <p:cNvSpPr>
            <a:spLocks noGrp="1"/>
          </p:cNvSpPr>
          <p:nvPr>
            <p:ph type="title"/>
          </p:nvPr>
        </p:nvSpPr>
        <p:spPr>
          <a:xfrm>
            <a:off x="515937" y="78943"/>
            <a:ext cx="11160125" cy="1116012"/>
          </a:xfrm>
        </p:spPr>
        <p:txBody>
          <a:bodyPr/>
          <a:lstStyle/>
          <a:p>
            <a:r>
              <a:rPr lang="en-US" dirty="0"/>
              <a:t>Out of Scope</a:t>
            </a:r>
            <a:br>
              <a:rPr lang="en-US" dirty="0"/>
            </a:br>
            <a:r>
              <a:rPr lang="en-US" sz="3200" dirty="0"/>
              <a:t>Byte-Pair Encoding</a:t>
            </a:r>
            <a:endParaRPr lang="en-US" dirty="0"/>
          </a:p>
        </p:txBody>
      </p:sp>
      <p:sp>
        <p:nvSpPr>
          <p:cNvPr id="3" name="Slide Number Placeholder 2">
            <a:extLst>
              <a:ext uri="{FF2B5EF4-FFF2-40B4-BE49-F238E27FC236}">
                <a16:creationId xmlns:a16="http://schemas.microsoft.com/office/drawing/2014/main" id="{17BE5882-8605-05CA-068C-F843BAAFF899}"/>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000000">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BE" sz="1200" b="0" i="0" u="none" strike="noStrike" kern="1200" cap="none" spc="0" normalizeH="0" baseline="0" noProof="0">
              <a:ln>
                <a:noFill/>
              </a:ln>
              <a:solidFill>
                <a:srgbClr val="000000">
                  <a:lumMod val="50000"/>
                  <a:lumOff val="50000"/>
                </a:srgbClr>
              </a:solidFill>
              <a:effectLst/>
              <a:uLnTx/>
              <a:uFillTx/>
              <a:latin typeface="Arial"/>
              <a:ea typeface="+mn-ea"/>
              <a:cs typeface="+mn-cs"/>
            </a:endParaRPr>
          </a:p>
        </p:txBody>
      </p:sp>
      <p:pic>
        <p:nvPicPr>
          <p:cNvPr id="3074" name="Picture 2" descr="Byte-Pair Encoding Algorithm - by Dasha Herrmannova">
            <a:extLst>
              <a:ext uri="{FF2B5EF4-FFF2-40B4-BE49-F238E27FC236}">
                <a16:creationId xmlns:a16="http://schemas.microsoft.com/office/drawing/2014/main" id="{96E57102-C51D-BF87-1E2B-A3E42E96A2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29" r="4734"/>
          <a:stretch/>
        </p:blipFill>
        <p:spPr bwMode="auto">
          <a:xfrm>
            <a:off x="5310542" y="1194955"/>
            <a:ext cx="6881458" cy="566304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n effective feature representation of web log data by leveraging byte pair  encoding and TF-IDF | Semantic Scholar">
            <a:extLst>
              <a:ext uri="{FF2B5EF4-FFF2-40B4-BE49-F238E27FC236}">
                <a16:creationId xmlns:a16="http://schemas.microsoft.com/office/drawing/2014/main" id="{B026DC9A-25FE-2B49-7669-02E244D81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260361"/>
            <a:ext cx="5310542" cy="1775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368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09318-9DE8-18DE-620F-FE5F835EF7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585D80-4BFA-B2BF-438C-73C82AB2983C}"/>
              </a:ext>
            </a:extLst>
          </p:cNvPr>
          <p:cNvSpPr>
            <a:spLocks noGrp="1"/>
          </p:cNvSpPr>
          <p:nvPr>
            <p:ph type="title"/>
          </p:nvPr>
        </p:nvSpPr>
        <p:spPr/>
        <p:txBody>
          <a:bodyPr/>
          <a:lstStyle/>
          <a:p>
            <a:r>
              <a:rPr lang="en-US" dirty="0"/>
              <a:t>NLP Preprocessing steps</a:t>
            </a:r>
          </a:p>
        </p:txBody>
      </p:sp>
      <p:sp>
        <p:nvSpPr>
          <p:cNvPr id="3" name="Slide Number Placeholder 2">
            <a:extLst>
              <a:ext uri="{FF2B5EF4-FFF2-40B4-BE49-F238E27FC236}">
                <a16:creationId xmlns:a16="http://schemas.microsoft.com/office/drawing/2014/main" id="{EB960031-FC6A-7910-E0A0-1850906D8792}"/>
              </a:ext>
            </a:extLst>
          </p:cNvPr>
          <p:cNvSpPr>
            <a:spLocks noGrp="1"/>
          </p:cNvSpPr>
          <p:nvPr>
            <p:ph type="sldNum" sz="quarter" idx="25"/>
          </p:nvPr>
        </p:nvSpPr>
        <p:spPr/>
        <p:txBody>
          <a:bodyPr/>
          <a:lstStyle/>
          <a:p>
            <a:fld id="{8B70248A-FD0F-534C-919E-E8EB9B0FC062}" type="slidenum">
              <a:rPr lang="en-BE" smtClean="0"/>
              <a:pPr/>
              <a:t>38</a:t>
            </a:fld>
            <a:endParaRPr lang="en-BE"/>
          </a:p>
        </p:txBody>
      </p:sp>
      <p:grpSp>
        <p:nvGrpSpPr>
          <p:cNvPr id="5" name="Group 4">
            <a:extLst>
              <a:ext uri="{FF2B5EF4-FFF2-40B4-BE49-F238E27FC236}">
                <a16:creationId xmlns:a16="http://schemas.microsoft.com/office/drawing/2014/main" id="{48F2E131-D556-4044-6871-44070CC1308E}"/>
              </a:ext>
            </a:extLst>
          </p:cNvPr>
          <p:cNvGrpSpPr/>
          <p:nvPr/>
        </p:nvGrpSpPr>
        <p:grpSpPr>
          <a:xfrm>
            <a:off x="515936" y="1628775"/>
            <a:ext cx="11312632" cy="3709256"/>
            <a:chOff x="334537" y="1821364"/>
            <a:chExt cx="11312632" cy="3709256"/>
          </a:xfrm>
        </p:grpSpPr>
        <p:sp>
          <p:nvSpPr>
            <p:cNvPr id="6" name="Snip Single Corner of Rectangle 10">
              <a:extLst>
                <a:ext uri="{FF2B5EF4-FFF2-40B4-BE49-F238E27FC236}">
                  <a16:creationId xmlns:a16="http://schemas.microsoft.com/office/drawing/2014/main" id="{6A8CF145-796E-890D-589A-FA00BC86C226}"/>
                </a:ext>
              </a:extLst>
            </p:cNvPr>
            <p:cNvSpPr/>
            <p:nvPr/>
          </p:nvSpPr>
          <p:spPr>
            <a:xfrm>
              <a:off x="334537" y="1821364"/>
              <a:ext cx="1100253" cy="1583473"/>
            </a:xfrm>
            <a:prstGeom prst="snip1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Snip Single Corner of Rectangle 11">
              <a:extLst>
                <a:ext uri="{FF2B5EF4-FFF2-40B4-BE49-F238E27FC236}">
                  <a16:creationId xmlns:a16="http://schemas.microsoft.com/office/drawing/2014/main" id="{7A86C507-7995-83E4-B263-67E05ADCAA3F}"/>
                </a:ext>
              </a:extLst>
            </p:cNvPr>
            <p:cNvSpPr/>
            <p:nvPr/>
          </p:nvSpPr>
          <p:spPr>
            <a:xfrm>
              <a:off x="440473" y="2044624"/>
              <a:ext cx="1100253" cy="1583473"/>
            </a:xfrm>
            <a:prstGeom prst="snip1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Snip Single Corner of Rectangle 12">
              <a:extLst>
                <a:ext uri="{FF2B5EF4-FFF2-40B4-BE49-F238E27FC236}">
                  <a16:creationId xmlns:a16="http://schemas.microsoft.com/office/drawing/2014/main" id="{2FDA0FB8-B844-AEB5-DE6A-4162B16AD8C1}"/>
                </a:ext>
              </a:extLst>
            </p:cNvPr>
            <p:cNvSpPr/>
            <p:nvPr/>
          </p:nvSpPr>
          <p:spPr>
            <a:xfrm>
              <a:off x="546409" y="2267884"/>
              <a:ext cx="1100253" cy="1583473"/>
            </a:xfrm>
            <a:prstGeom prst="snip1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Snip Single Corner of Rectangle 13">
              <a:extLst>
                <a:ext uri="{FF2B5EF4-FFF2-40B4-BE49-F238E27FC236}">
                  <a16:creationId xmlns:a16="http://schemas.microsoft.com/office/drawing/2014/main" id="{36254360-D4BB-27F9-9131-6F573DCC0DF1}"/>
                </a:ext>
              </a:extLst>
            </p:cNvPr>
            <p:cNvSpPr/>
            <p:nvPr/>
          </p:nvSpPr>
          <p:spPr>
            <a:xfrm>
              <a:off x="652345" y="2491144"/>
              <a:ext cx="1100253" cy="1583473"/>
            </a:xfrm>
            <a:prstGeom prst="snip1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BE" sz="1400" dirty="0">
                  <a:solidFill>
                    <a:schemeClr val="tx1"/>
                  </a:solidFill>
                </a:rPr>
                <a:t>the students spend their entire night coding!</a:t>
              </a:r>
            </a:p>
          </p:txBody>
        </p:sp>
        <p:sp>
          <p:nvSpPr>
            <p:cNvPr id="10" name="TextBox 9">
              <a:extLst>
                <a:ext uri="{FF2B5EF4-FFF2-40B4-BE49-F238E27FC236}">
                  <a16:creationId xmlns:a16="http://schemas.microsoft.com/office/drawing/2014/main" id="{08F53027-20CB-38DA-8FA7-BEB3419C0A71}"/>
                </a:ext>
              </a:extLst>
            </p:cNvPr>
            <p:cNvSpPr txBox="1"/>
            <p:nvPr/>
          </p:nvSpPr>
          <p:spPr>
            <a:xfrm>
              <a:off x="510343" y="4241231"/>
              <a:ext cx="994183" cy="369332"/>
            </a:xfrm>
            <a:prstGeom prst="rect">
              <a:avLst/>
            </a:prstGeom>
            <a:noFill/>
          </p:spPr>
          <p:txBody>
            <a:bodyPr wrap="none" rtlCol="0">
              <a:spAutoFit/>
            </a:bodyPr>
            <a:lstStyle/>
            <a:p>
              <a:r>
                <a:rPr lang="en-BE" dirty="0">
                  <a:latin typeface="+mj-lt"/>
                </a:rPr>
                <a:t>Corpus</a:t>
              </a:r>
            </a:p>
          </p:txBody>
        </p:sp>
        <p:sp>
          <p:nvSpPr>
            <p:cNvPr id="11" name="TextBox 10">
              <a:extLst>
                <a:ext uri="{FF2B5EF4-FFF2-40B4-BE49-F238E27FC236}">
                  <a16:creationId xmlns:a16="http://schemas.microsoft.com/office/drawing/2014/main" id="{40422A42-5235-97A9-C743-E890F6362507}"/>
                </a:ext>
              </a:extLst>
            </p:cNvPr>
            <p:cNvSpPr txBox="1"/>
            <p:nvPr/>
          </p:nvSpPr>
          <p:spPr>
            <a:xfrm>
              <a:off x="2952460" y="4241231"/>
              <a:ext cx="930063" cy="369332"/>
            </a:xfrm>
            <a:prstGeom prst="rect">
              <a:avLst/>
            </a:prstGeom>
            <a:noFill/>
          </p:spPr>
          <p:txBody>
            <a:bodyPr wrap="none" rtlCol="0">
              <a:spAutoFit/>
            </a:bodyPr>
            <a:lstStyle/>
            <a:p>
              <a:r>
                <a:rPr lang="en-BE" dirty="0">
                  <a:latin typeface="+mj-lt"/>
                </a:rPr>
                <a:t>Tokens</a:t>
              </a:r>
            </a:p>
          </p:txBody>
        </p:sp>
        <p:sp>
          <p:nvSpPr>
            <p:cNvPr id="12" name="Rectangle 11">
              <a:extLst>
                <a:ext uri="{FF2B5EF4-FFF2-40B4-BE49-F238E27FC236}">
                  <a16:creationId xmlns:a16="http://schemas.microsoft.com/office/drawing/2014/main" id="{EBCB7815-5CE9-8A40-3FDE-F4FEE786AEA4}"/>
                </a:ext>
              </a:extLst>
            </p:cNvPr>
            <p:cNvSpPr/>
            <p:nvPr/>
          </p:nvSpPr>
          <p:spPr>
            <a:xfrm>
              <a:off x="2952460" y="1821364"/>
              <a:ext cx="1100253" cy="23268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a:t>
              </a:r>
              <a:br>
                <a:rPr lang="en-GB" sz="1400" dirty="0">
                  <a:solidFill>
                    <a:schemeClr val="tx1"/>
                  </a:solidFill>
                </a:rPr>
              </a:br>
              <a:r>
                <a:rPr lang="en-GB" sz="1400" dirty="0">
                  <a:solidFill>
                    <a:schemeClr val="tx1"/>
                  </a:solidFill>
                </a:rPr>
                <a:t>s</a:t>
              </a:r>
              <a:r>
                <a:rPr lang="en-BE" sz="1400" dirty="0">
                  <a:solidFill>
                    <a:schemeClr val="tx1"/>
                  </a:solidFill>
                </a:rPr>
                <a:t>tudent</a:t>
              </a:r>
            </a:p>
            <a:p>
              <a:r>
                <a:rPr lang="en-GB" sz="1400" dirty="0">
                  <a:solidFill>
                    <a:schemeClr val="tx1"/>
                  </a:solidFill>
                </a:rPr>
                <a:t>s</a:t>
              </a:r>
              <a:r>
                <a:rPr lang="en-BE" sz="1400" dirty="0">
                  <a:solidFill>
                    <a:schemeClr val="tx1"/>
                  </a:solidFill>
                </a:rPr>
                <a:t>pend</a:t>
              </a:r>
            </a:p>
            <a:p>
              <a:r>
                <a:rPr lang="en-GB" sz="1400" dirty="0">
                  <a:solidFill>
                    <a:schemeClr val="tx1"/>
                  </a:solidFill>
                </a:rPr>
                <a:t>e</a:t>
              </a:r>
              <a:r>
                <a:rPr lang="en-BE" sz="1400" dirty="0">
                  <a:solidFill>
                    <a:schemeClr val="tx1"/>
                  </a:solidFill>
                </a:rPr>
                <a:t>ntire</a:t>
              </a:r>
              <a:br>
                <a:rPr lang="en-BE" sz="1400" dirty="0">
                  <a:solidFill>
                    <a:schemeClr val="tx1"/>
                  </a:solidFill>
                </a:rPr>
              </a:br>
              <a:r>
                <a:rPr lang="en-BE" sz="1400" dirty="0">
                  <a:solidFill>
                    <a:schemeClr val="tx1"/>
                  </a:solidFill>
                </a:rPr>
                <a:t>night</a:t>
              </a:r>
            </a:p>
            <a:p>
              <a:r>
                <a:rPr lang="en-GB" sz="1400" dirty="0">
                  <a:solidFill>
                    <a:schemeClr val="tx1"/>
                  </a:solidFill>
                </a:rPr>
                <a:t>c</a:t>
              </a:r>
              <a:r>
                <a:rPr lang="en-BE" sz="1400" dirty="0">
                  <a:solidFill>
                    <a:schemeClr val="tx1"/>
                  </a:solidFill>
                </a:rPr>
                <a:t>ode</a:t>
              </a:r>
            </a:p>
            <a:p>
              <a:r>
                <a:rPr lang="en-BE" sz="1400" dirty="0">
                  <a:solidFill>
                    <a:schemeClr val="tx1"/>
                  </a:solidFill>
                </a:rPr>
                <a:t>…</a:t>
              </a:r>
            </a:p>
          </p:txBody>
        </p:sp>
        <p:sp>
          <p:nvSpPr>
            <p:cNvPr id="13" name="Rectangle 12">
              <a:extLst>
                <a:ext uri="{FF2B5EF4-FFF2-40B4-BE49-F238E27FC236}">
                  <a16:creationId xmlns:a16="http://schemas.microsoft.com/office/drawing/2014/main" id="{5FE64D70-93F1-DB64-A46C-E89CC2EE8890}"/>
                </a:ext>
              </a:extLst>
            </p:cNvPr>
            <p:cNvSpPr/>
            <p:nvPr/>
          </p:nvSpPr>
          <p:spPr>
            <a:xfrm>
              <a:off x="5095863" y="1821364"/>
              <a:ext cx="1461054" cy="23268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a:t>
              </a:r>
              <a:br>
                <a:rPr lang="en-GB" sz="1400" dirty="0">
                  <a:solidFill>
                    <a:schemeClr val="tx1"/>
                  </a:solidFill>
                </a:rPr>
              </a:br>
              <a:r>
                <a:rPr lang="en-GB" sz="1400" dirty="0">
                  <a:solidFill>
                    <a:schemeClr val="tx1"/>
                  </a:solidFill>
                </a:rPr>
                <a:t>c</a:t>
              </a:r>
              <a:r>
                <a:rPr lang="en-BE" sz="1400" dirty="0">
                  <a:solidFill>
                    <a:schemeClr val="tx1"/>
                  </a:solidFill>
                </a:rPr>
                <a:t>ode: 25</a:t>
              </a:r>
            </a:p>
            <a:p>
              <a:r>
                <a:rPr lang="en-BE" sz="1400" dirty="0">
                  <a:solidFill>
                    <a:schemeClr val="tx1"/>
                  </a:solidFill>
                </a:rPr>
                <a:t>…</a:t>
              </a:r>
              <a:endParaRPr lang="en-GB" sz="1400" dirty="0">
                <a:solidFill>
                  <a:schemeClr val="tx1"/>
                </a:solidFill>
              </a:endParaRPr>
            </a:p>
            <a:p>
              <a:r>
                <a:rPr lang="en-GB" sz="1400" dirty="0">
                  <a:solidFill>
                    <a:schemeClr val="tx1"/>
                  </a:solidFill>
                </a:rPr>
                <a:t>s</a:t>
              </a:r>
              <a:r>
                <a:rPr lang="en-BE" sz="1400" dirty="0">
                  <a:solidFill>
                    <a:schemeClr val="tx1"/>
                  </a:solidFill>
                </a:rPr>
                <a:t>pend: 13</a:t>
              </a:r>
            </a:p>
            <a:p>
              <a:r>
                <a:rPr lang="en-BE" sz="1400" dirty="0">
                  <a:solidFill>
                    <a:schemeClr val="tx1"/>
                  </a:solidFill>
                </a:rPr>
                <a:t>…</a:t>
              </a:r>
              <a:br>
                <a:rPr lang="en-GB" sz="1400" dirty="0">
                  <a:solidFill>
                    <a:schemeClr val="tx1"/>
                  </a:solidFill>
                </a:rPr>
              </a:br>
              <a:r>
                <a:rPr lang="en-GB" sz="1400" dirty="0">
                  <a:solidFill>
                    <a:schemeClr val="tx1"/>
                  </a:solidFill>
                </a:rPr>
                <a:t>e</a:t>
              </a:r>
              <a:r>
                <a:rPr lang="en-BE" sz="1400" dirty="0">
                  <a:solidFill>
                    <a:schemeClr val="tx1"/>
                  </a:solidFill>
                </a:rPr>
                <a:t>ntire: 9</a:t>
              </a:r>
            </a:p>
            <a:p>
              <a:r>
                <a:rPr lang="en-BE" sz="1400" dirty="0">
                  <a:solidFill>
                    <a:schemeClr val="tx1"/>
                  </a:solidFill>
                </a:rPr>
                <a:t>…</a:t>
              </a:r>
              <a:endParaRPr lang="en-GB" sz="1400" dirty="0">
                <a:solidFill>
                  <a:schemeClr val="tx1"/>
                </a:solidFill>
              </a:endParaRPr>
            </a:p>
            <a:p>
              <a:r>
                <a:rPr lang="en-BE" sz="1400" dirty="0">
                  <a:solidFill>
                    <a:schemeClr val="tx1"/>
                  </a:solidFill>
                </a:rPr>
                <a:t>night: 2</a:t>
              </a:r>
              <a:endParaRPr lang="en-GB" sz="1400" dirty="0">
                <a:solidFill>
                  <a:schemeClr val="tx1"/>
                </a:solidFill>
              </a:endParaRPr>
            </a:p>
            <a:p>
              <a:r>
                <a:rPr lang="en-GB" sz="1400" dirty="0">
                  <a:solidFill>
                    <a:schemeClr val="tx1"/>
                  </a:solidFill>
                </a:rPr>
                <a:t>s</a:t>
              </a:r>
              <a:r>
                <a:rPr lang="en-BE" sz="1400" dirty="0">
                  <a:solidFill>
                    <a:schemeClr val="tx1"/>
                  </a:solidFill>
                </a:rPr>
                <a:t>tudent: 2</a:t>
              </a:r>
            </a:p>
            <a:p>
              <a:r>
                <a:rPr lang="en-BE" sz="1400" dirty="0">
                  <a:solidFill>
                    <a:schemeClr val="tx1"/>
                  </a:solidFill>
                </a:rPr>
                <a:t>…</a:t>
              </a:r>
            </a:p>
          </p:txBody>
        </p:sp>
        <p:sp>
          <p:nvSpPr>
            <p:cNvPr id="14" name="TextBox 13">
              <a:extLst>
                <a:ext uri="{FF2B5EF4-FFF2-40B4-BE49-F238E27FC236}">
                  <a16:creationId xmlns:a16="http://schemas.microsoft.com/office/drawing/2014/main" id="{B495CE99-2D9B-4A72-D2FD-8159072BAB03}"/>
                </a:ext>
              </a:extLst>
            </p:cNvPr>
            <p:cNvSpPr txBox="1"/>
            <p:nvPr/>
          </p:nvSpPr>
          <p:spPr>
            <a:xfrm>
              <a:off x="5030304" y="4241231"/>
              <a:ext cx="1359668" cy="369332"/>
            </a:xfrm>
            <a:prstGeom prst="rect">
              <a:avLst/>
            </a:prstGeom>
            <a:noFill/>
          </p:spPr>
          <p:txBody>
            <a:bodyPr wrap="none" rtlCol="0">
              <a:spAutoFit/>
            </a:bodyPr>
            <a:lstStyle/>
            <a:p>
              <a:r>
                <a:rPr lang="en-BE" dirty="0">
                  <a:latin typeface="+mj-lt"/>
                </a:rPr>
                <a:t>Dictionary</a:t>
              </a:r>
            </a:p>
          </p:txBody>
        </p:sp>
        <p:sp>
          <p:nvSpPr>
            <p:cNvPr id="15" name="Rectangle 14">
              <a:extLst>
                <a:ext uri="{FF2B5EF4-FFF2-40B4-BE49-F238E27FC236}">
                  <a16:creationId xmlns:a16="http://schemas.microsoft.com/office/drawing/2014/main" id="{F2195B85-2D82-CD2D-4D96-B5584611FF03}"/>
                </a:ext>
              </a:extLst>
            </p:cNvPr>
            <p:cNvSpPr/>
            <p:nvPr/>
          </p:nvSpPr>
          <p:spPr>
            <a:xfrm>
              <a:off x="7369714" y="2267885"/>
              <a:ext cx="1372842" cy="18766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a:t>
              </a:r>
              <a:br>
                <a:rPr lang="en-GB" sz="1400" dirty="0">
                  <a:solidFill>
                    <a:schemeClr val="tx1"/>
                  </a:solidFill>
                </a:rPr>
              </a:br>
              <a:r>
                <a:rPr lang="en-GB" sz="1400" dirty="0">
                  <a:solidFill>
                    <a:schemeClr val="tx1"/>
                  </a:solidFill>
                </a:rPr>
                <a:t>c</a:t>
              </a:r>
              <a:r>
                <a:rPr lang="en-BE" sz="1400" dirty="0">
                  <a:solidFill>
                    <a:schemeClr val="tx1"/>
                  </a:solidFill>
                </a:rPr>
                <a:t>ode: 25</a:t>
              </a:r>
            </a:p>
            <a:p>
              <a:r>
                <a:rPr lang="en-BE" sz="1400" dirty="0">
                  <a:solidFill>
                    <a:schemeClr val="tx1"/>
                  </a:solidFill>
                </a:rPr>
                <a:t>…</a:t>
              </a:r>
              <a:endParaRPr lang="en-GB" sz="1400" dirty="0">
                <a:solidFill>
                  <a:schemeClr val="tx1"/>
                </a:solidFill>
              </a:endParaRPr>
            </a:p>
            <a:p>
              <a:r>
                <a:rPr lang="en-GB" sz="1400" dirty="0">
                  <a:solidFill>
                    <a:schemeClr val="tx1"/>
                  </a:solidFill>
                </a:rPr>
                <a:t>s</a:t>
              </a:r>
              <a:r>
                <a:rPr lang="en-BE" sz="1400" dirty="0">
                  <a:solidFill>
                    <a:schemeClr val="tx1"/>
                  </a:solidFill>
                </a:rPr>
                <a:t>pend: 13</a:t>
              </a:r>
            </a:p>
            <a:p>
              <a:r>
                <a:rPr lang="en-BE" sz="1400" dirty="0">
                  <a:solidFill>
                    <a:schemeClr val="tx1"/>
                  </a:solidFill>
                </a:rPr>
                <a:t>…</a:t>
              </a:r>
              <a:br>
                <a:rPr lang="en-GB" sz="1400" dirty="0">
                  <a:solidFill>
                    <a:schemeClr val="tx1"/>
                  </a:solidFill>
                </a:rPr>
              </a:br>
              <a:r>
                <a:rPr lang="en-GB" sz="1400" dirty="0">
                  <a:solidFill>
                    <a:schemeClr val="tx1"/>
                  </a:solidFill>
                </a:rPr>
                <a:t>e</a:t>
              </a:r>
              <a:r>
                <a:rPr lang="en-BE" sz="1400" dirty="0">
                  <a:solidFill>
                    <a:schemeClr val="tx1"/>
                  </a:solidFill>
                </a:rPr>
                <a:t>ntire: 9</a:t>
              </a:r>
            </a:p>
            <a:p>
              <a:r>
                <a:rPr lang="en-BE" sz="1400" dirty="0">
                  <a:solidFill>
                    <a:schemeClr val="tx1"/>
                  </a:solidFill>
                </a:rPr>
                <a:t>…</a:t>
              </a:r>
            </a:p>
            <a:p>
              <a:endParaRPr lang="en-BE" sz="1400" dirty="0">
                <a:solidFill>
                  <a:schemeClr val="tx1"/>
                </a:solidFill>
              </a:endParaRPr>
            </a:p>
          </p:txBody>
        </p:sp>
        <p:cxnSp>
          <p:nvCxnSpPr>
            <p:cNvPr id="16" name="Straight Connector 15">
              <a:extLst>
                <a:ext uri="{FF2B5EF4-FFF2-40B4-BE49-F238E27FC236}">
                  <a16:creationId xmlns:a16="http://schemas.microsoft.com/office/drawing/2014/main" id="{A00B80E7-221E-855E-6995-B4C4876DBA37}"/>
                </a:ext>
              </a:extLst>
            </p:cNvPr>
            <p:cNvCxnSpPr/>
            <p:nvPr/>
          </p:nvCxnSpPr>
          <p:spPr>
            <a:xfrm>
              <a:off x="5095863" y="3285891"/>
              <a:ext cx="1461054" cy="0"/>
            </a:xfrm>
            <a:prstGeom prst="lin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7" name="TextBox 16">
              <a:extLst>
                <a:ext uri="{FF2B5EF4-FFF2-40B4-BE49-F238E27FC236}">
                  <a16:creationId xmlns:a16="http://schemas.microsoft.com/office/drawing/2014/main" id="{05C80059-56A0-66D0-DD60-CBC83391B9EC}"/>
                </a:ext>
              </a:extLst>
            </p:cNvPr>
            <p:cNvSpPr txBox="1"/>
            <p:nvPr/>
          </p:nvSpPr>
          <p:spPr>
            <a:xfrm>
              <a:off x="7268955" y="4241231"/>
              <a:ext cx="1662571" cy="369332"/>
            </a:xfrm>
            <a:prstGeom prst="rect">
              <a:avLst/>
            </a:prstGeom>
            <a:noFill/>
          </p:spPr>
          <p:txBody>
            <a:bodyPr wrap="none" rtlCol="0">
              <a:spAutoFit/>
            </a:bodyPr>
            <a:lstStyle/>
            <a:p>
              <a:r>
                <a:rPr lang="en-BE" dirty="0">
                  <a:latin typeface="+mj-lt"/>
                </a:rPr>
                <a:t>Vocab(ulary)</a:t>
              </a:r>
            </a:p>
          </p:txBody>
        </p:sp>
        <p:sp>
          <p:nvSpPr>
            <p:cNvPr id="18" name="Arc 17">
              <a:extLst>
                <a:ext uri="{FF2B5EF4-FFF2-40B4-BE49-F238E27FC236}">
                  <a16:creationId xmlns:a16="http://schemas.microsoft.com/office/drawing/2014/main" id="{D16B555B-694B-3550-C1ED-2854C707D45F}"/>
                </a:ext>
              </a:extLst>
            </p:cNvPr>
            <p:cNvSpPr/>
            <p:nvPr/>
          </p:nvSpPr>
          <p:spPr>
            <a:xfrm flipH="1">
              <a:off x="1202471" y="3282880"/>
              <a:ext cx="2114497" cy="1465846"/>
            </a:xfrm>
            <a:prstGeom prst="arc">
              <a:avLst>
                <a:gd name="adj1" fmla="val 2762834"/>
                <a:gd name="adj2" fmla="val 7921179"/>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BE"/>
            </a:p>
          </p:txBody>
        </p:sp>
        <p:sp>
          <p:nvSpPr>
            <p:cNvPr id="19" name="Arc 18">
              <a:extLst>
                <a:ext uri="{FF2B5EF4-FFF2-40B4-BE49-F238E27FC236}">
                  <a16:creationId xmlns:a16="http://schemas.microsoft.com/office/drawing/2014/main" id="{17AD673A-D2D7-019D-C5FD-E79B1B2440B4}"/>
                </a:ext>
              </a:extLst>
            </p:cNvPr>
            <p:cNvSpPr/>
            <p:nvPr/>
          </p:nvSpPr>
          <p:spPr>
            <a:xfrm flipH="1">
              <a:off x="3502586" y="3314089"/>
              <a:ext cx="2114497" cy="1465846"/>
            </a:xfrm>
            <a:prstGeom prst="arc">
              <a:avLst>
                <a:gd name="adj1" fmla="val 2762834"/>
                <a:gd name="adj2" fmla="val 7921179"/>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BE"/>
            </a:p>
          </p:txBody>
        </p:sp>
        <p:sp>
          <p:nvSpPr>
            <p:cNvPr id="20" name="Arc 19">
              <a:extLst>
                <a:ext uri="{FF2B5EF4-FFF2-40B4-BE49-F238E27FC236}">
                  <a16:creationId xmlns:a16="http://schemas.microsoft.com/office/drawing/2014/main" id="{097122C6-7207-CAD8-8823-06AE3D0AA6DA}"/>
                </a:ext>
              </a:extLst>
            </p:cNvPr>
            <p:cNvSpPr/>
            <p:nvPr/>
          </p:nvSpPr>
          <p:spPr>
            <a:xfrm flipH="1">
              <a:off x="5906067" y="3302278"/>
              <a:ext cx="2114497" cy="1465846"/>
            </a:xfrm>
            <a:prstGeom prst="arc">
              <a:avLst>
                <a:gd name="adj1" fmla="val 2762834"/>
                <a:gd name="adj2" fmla="val 7921179"/>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BE"/>
            </a:p>
          </p:txBody>
        </p:sp>
        <p:sp>
          <p:nvSpPr>
            <p:cNvPr id="21" name="TextBox 20">
              <a:extLst>
                <a:ext uri="{FF2B5EF4-FFF2-40B4-BE49-F238E27FC236}">
                  <a16:creationId xmlns:a16="http://schemas.microsoft.com/office/drawing/2014/main" id="{029131BB-AEEE-ECF8-BC86-52A196D6511D}"/>
                </a:ext>
              </a:extLst>
            </p:cNvPr>
            <p:cNvSpPr txBox="1"/>
            <p:nvPr/>
          </p:nvSpPr>
          <p:spPr>
            <a:xfrm>
              <a:off x="1625505" y="4791956"/>
              <a:ext cx="1896609" cy="738664"/>
            </a:xfrm>
            <a:prstGeom prst="rect">
              <a:avLst/>
            </a:prstGeom>
            <a:noFill/>
          </p:spPr>
          <p:txBody>
            <a:bodyPr wrap="none" rtlCol="0">
              <a:spAutoFit/>
            </a:bodyPr>
            <a:lstStyle/>
            <a:p>
              <a:r>
                <a:rPr lang="en-BE" sz="1400" dirty="0">
                  <a:solidFill>
                    <a:srgbClr val="C00000"/>
                  </a:solidFill>
                  <a:latin typeface="+mj-lt"/>
                </a:rPr>
                <a:t>Stemming</a:t>
              </a:r>
            </a:p>
            <a:p>
              <a:r>
                <a:rPr lang="en-BE" sz="1400" dirty="0">
                  <a:solidFill>
                    <a:srgbClr val="C00000"/>
                  </a:solidFill>
                  <a:latin typeface="+mj-lt"/>
                </a:rPr>
                <a:t>Lemmatization</a:t>
              </a:r>
            </a:p>
            <a:p>
              <a:r>
                <a:rPr lang="en-BE" sz="1400" dirty="0">
                  <a:solidFill>
                    <a:srgbClr val="C00000"/>
                  </a:solidFill>
                  <a:latin typeface="+mj-lt"/>
                </a:rPr>
                <a:t>Stop word removal</a:t>
              </a:r>
            </a:p>
          </p:txBody>
        </p:sp>
        <p:sp>
          <p:nvSpPr>
            <p:cNvPr id="22" name="TextBox 21">
              <a:extLst>
                <a:ext uri="{FF2B5EF4-FFF2-40B4-BE49-F238E27FC236}">
                  <a16:creationId xmlns:a16="http://schemas.microsoft.com/office/drawing/2014/main" id="{46D5C6A3-7562-6C69-A958-54DF63F11495}"/>
                </a:ext>
              </a:extLst>
            </p:cNvPr>
            <p:cNvSpPr txBox="1"/>
            <p:nvPr/>
          </p:nvSpPr>
          <p:spPr>
            <a:xfrm>
              <a:off x="3932408" y="4823441"/>
              <a:ext cx="1439689" cy="523220"/>
            </a:xfrm>
            <a:prstGeom prst="rect">
              <a:avLst/>
            </a:prstGeom>
            <a:noFill/>
          </p:spPr>
          <p:txBody>
            <a:bodyPr wrap="none" rtlCol="0">
              <a:spAutoFit/>
            </a:bodyPr>
            <a:lstStyle/>
            <a:p>
              <a:r>
                <a:rPr lang="en-BE" sz="1400" dirty="0">
                  <a:solidFill>
                    <a:srgbClr val="C00000"/>
                  </a:solidFill>
                  <a:latin typeface="+mj-lt"/>
                </a:rPr>
                <a:t>Count tokens </a:t>
              </a:r>
              <a:br>
                <a:rPr lang="en-BE" sz="1400" dirty="0">
                  <a:solidFill>
                    <a:srgbClr val="C00000"/>
                  </a:solidFill>
                  <a:latin typeface="+mj-lt"/>
                </a:rPr>
              </a:br>
              <a:r>
                <a:rPr lang="en-BE" sz="1400" dirty="0">
                  <a:solidFill>
                    <a:srgbClr val="C00000"/>
                  </a:solidFill>
                  <a:latin typeface="+mj-lt"/>
                </a:rPr>
                <a:t>and order</a:t>
              </a:r>
            </a:p>
          </p:txBody>
        </p:sp>
        <p:sp>
          <p:nvSpPr>
            <p:cNvPr id="23" name="TextBox 22">
              <a:extLst>
                <a:ext uri="{FF2B5EF4-FFF2-40B4-BE49-F238E27FC236}">
                  <a16:creationId xmlns:a16="http://schemas.microsoft.com/office/drawing/2014/main" id="{7CE3978D-AB6C-C3D9-69CD-D4FAA7259204}"/>
                </a:ext>
              </a:extLst>
            </p:cNvPr>
            <p:cNvSpPr txBox="1"/>
            <p:nvPr/>
          </p:nvSpPr>
          <p:spPr>
            <a:xfrm>
              <a:off x="6244884" y="4807795"/>
              <a:ext cx="2153410" cy="523220"/>
            </a:xfrm>
            <a:prstGeom prst="rect">
              <a:avLst/>
            </a:prstGeom>
            <a:noFill/>
          </p:spPr>
          <p:txBody>
            <a:bodyPr wrap="none" rtlCol="0">
              <a:spAutoFit/>
            </a:bodyPr>
            <a:lstStyle/>
            <a:p>
              <a:r>
                <a:rPr lang="en-BE" sz="1400" dirty="0">
                  <a:solidFill>
                    <a:srgbClr val="C00000"/>
                  </a:solidFill>
                  <a:latin typeface="+mj-lt"/>
                </a:rPr>
                <a:t>Keep V most frequent</a:t>
              </a:r>
              <a:br>
                <a:rPr lang="en-BE" sz="1400" dirty="0">
                  <a:solidFill>
                    <a:srgbClr val="C00000"/>
                  </a:solidFill>
                  <a:latin typeface="+mj-lt"/>
                </a:rPr>
              </a:br>
              <a:r>
                <a:rPr lang="en-BE" sz="1400" dirty="0">
                  <a:solidFill>
                    <a:srgbClr val="C00000"/>
                  </a:solidFill>
                  <a:latin typeface="+mj-lt"/>
                </a:rPr>
                <a:t>V can be huge!</a:t>
              </a:r>
            </a:p>
          </p:txBody>
        </p:sp>
        <p:sp>
          <p:nvSpPr>
            <p:cNvPr id="24" name="Rectangle 23">
              <a:extLst>
                <a:ext uri="{FF2B5EF4-FFF2-40B4-BE49-F238E27FC236}">
                  <a16:creationId xmlns:a16="http://schemas.microsoft.com/office/drawing/2014/main" id="{24734C29-8184-FCF0-5AA0-60EE2F2D0D0D}"/>
                </a:ext>
              </a:extLst>
            </p:cNvPr>
            <p:cNvSpPr/>
            <p:nvPr/>
          </p:nvSpPr>
          <p:spPr>
            <a:xfrm>
              <a:off x="9555353" y="2263434"/>
              <a:ext cx="439857" cy="18766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a:t>
              </a:r>
            </a:p>
            <a:p>
              <a:r>
                <a:rPr lang="en-US" sz="1200" dirty="0">
                  <a:solidFill>
                    <a:schemeClr val="tx1"/>
                  </a:solidFill>
                </a:rPr>
                <a:t>.06</a:t>
              </a:r>
            </a:p>
            <a:p>
              <a:r>
                <a:rPr lang="en-US" sz="1200" dirty="0">
                  <a:solidFill>
                    <a:schemeClr val="tx1"/>
                  </a:solidFill>
                </a:rPr>
                <a:t>.05.58</a:t>
              </a:r>
            </a:p>
            <a:p>
              <a:r>
                <a:rPr lang="en-US" sz="1200" dirty="0">
                  <a:solidFill>
                    <a:schemeClr val="tx1"/>
                  </a:solidFill>
                </a:rPr>
                <a:t>.03</a:t>
              </a:r>
            </a:p>
            <a:p>
              <a:r>
                <a:rPr lang="en-US" sz="1200" dirty="0">
                  <a:solidFill>
                    <a:schemeClr val="tx1"/>
                  </a:solidFill>
                </a:rPr>
                <a:t>.12</a:t>
              </a:r>
            </a:p>
            <a:p>
              <a:r>
                <a:rPr lang="en-US" sz="1200" dirty="0">
                  <a:solidFill>
                    <a:schemeClr val="tx1"/>
                  </a:solidFill>
                </a:rPr>
                <a:t>.01</a:t>
              </a:r>
            </a:p>
            <a:p>
              <a:r>
                <a:rPr lang="en-US" sz="1200" dirty="0">
                  <a:solidFill>
                    <a:schemeClr val="tx1"/>
                  </a:solidFill>
                </a:rPr>
                <a:t>.02</a:t>
              </a:r>
            </a:p>
            <a:p>
              <a:r>
                <a:rPr lang="en-US" sz="1200" dirty="0">
                  <a:solidFill>
                    <a:schemeClr val="tx1"/>
                  </a:solidFill>
                </a:rPr>
                <a:t>…</a:t>
              </a:r>
              <a:endParaRPr lang="en-US" sz="1400" dirty="0">
                <a:solidFill>
                  <a:schemeClr val="tx1"/>
                </a:solidFill>
              </a:endParaRPr>
            </a:p>
          </p:txBody>
        </p:sp>
        <p:sp>
          <p:nvSpPr>
            <p:cNvPr id="25" name="Rectangle 24">
              <a:extLst>
                <a:ext uri="{FF2B5EF4-FFF2-40B4-BE49-F238E27FC236}">
                  <a16:creationId xmlns:a16="http://schemas.microsoft.com/office/drawing/2014/main" id="{4BE357D8-E092-00D0-57F6-9037F5B41AB0}"/>
                </a:ext>
              </a:extLst>
            </p:cNvPr>
            <p:cNvSpPr/>
            <p:nvPr/>
          </p:nvSpPr>
          <p:spPr>
            <a:xfrm>
              <a:off x="10179066" y="2255103"/>
              <a:ext cx="439857" cy="18766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solidFill>
              </a:endParaRPr>
            </a:p>
            <a:p>
              <a:r>
                <a:rPr lang="en-US" sz="1200" dirty="0">
                  <a:solidFill>
                    <a:schemeClr val="tx1"/>
                  </a:solidFill>
                </a:rPr>
                <a:t>…</a:t>
              </a:r>
              <a:br>
                <a:rPr lang="en-US" sz="1200" dirty="0">
                  <a:solidFill>
                    <a:schemeClr val="tx1"/>
                  </a:solidFill>
                </a:rPr>
              </a:br>
              <a:r>
                <a:rPr lang="en-US" sz="1200" dirty="0">
                  <a:solidFill>
                    <a:schemeClr val="tx1"/>
                  </a:solidFill>
                </a:rPr>
                <a:t>.04</a:t>
              </a:r>
            </a:p>
            <a:p>
              <a:r>
                <a:rPr lang="en-US" sz="1200" dirty="0">
                  <a:solidFill>
                    <a:schemeClr val="tx1"/>
                  </a:solidFill>
                </a:rPr>
                <a:t>.07</a:t>
              </a:r>
            </a:p>
            <a:p>
              <a:r>
                <a:rPr lang="en-US" sz="1200" dirty="0">
                  <a:solidFill>
                    <a:schemeClr val="tx1"/>
                  </a:solidFill>
                </a:rPr>
                <a:t>.12</a:t>
              </a:r>
            </a:p>
            <a:p>
              <a:r>
                <a:rPr lang="en-US" sz="1200" dirty="0">
                  <a:solidFill>
                    <a:schemeClr val="tx1"/>
                  </a:solidFill>
                </a:rPr>
                <a:t>.26</a:t>
              </a:r>
            </a:p>
            <a:p>
              <a:r>
                <a:rPr lang="en-US" sz="1200" dirty="0">
                  <a:solidFill>
                    <a:schemeClr val="tx1"/>
                  </a:solidFill>
                </a:rPr>
                <a:t>.51</a:t>
              </a:r>
            </a:p>
            <a:p>
              <a:r>
                <a:rPr lang="en-US" sz="1200" dirty="0">
                  <a:solidFill>
                    <a:schemeClr val="tx1"/>
                  </a:solidFill>
                </a:rPr>
                <a:t>.10</a:t>
              </a:r>
            </a:p>
            <a:p>
              <a:r>
                <a:rPr lang="en-US" sz="1200" dirty="0">
                  <a:solidFill>
                    <a:schemeClr val="tx1"/>
                  </a:solidFill>
                </a:rPr>
                <a:t>.05</a:t>
              </a:r>
            </a:p>
            <a:p>
              <a:r>
                <a:rPr lang="en-US" sz="1200" dirty="0">
                  <a:solidFill>
                    <a:schemeClr val="tx1"/>
                  </a:solidFill>
                </a:rPr>
                <a:t>…</a:t>
              </a:r>
            </a:p>
            <a:p>
              <a:endParaRPr lang="en-US" sz="1200" dirty="0">
                <a:solidFill>
                  <a:schemeClr val="tx1"/>
                </a:solidFill>
              </a:endParaRPr>
            </a:p>
          </p:txBody>
        </p:sp>
        <p:sp>
          <p:nvSpPr>
            <p:cNvPr id="26" name="Rectangle 25">
              <a:extLst>
                <a:ext uri="{FF2B5EF4-FFF2-40B4-BE49-F238E27FC236}">
                  <a16:creationId xmlns:a16="http://schemas.microsoft.com/office/drawing/2014/main" id="{C3CFB7F3-3659-C56B-B01C-EABB6F357BAC}"/>
                </a:ext>
              </a:extLst>
            </p:cNvPr>
            <p:cNvSpPr/>
            <p:nvPr/>
          </p:nvSpPr>
          <p:spPr>
            <a:xfrm>
              <a:off x="10769600" y="2245546"/>
              <a:ext cx="439857" cy="18766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a:t>
              </a:r>
              <a:br>
                <a:rPr lang="en-US" sz="1200" dirty="0">
                  <a:solidFill>
                    <a:schemeClr val="tx1"/>
                  </a:solidFill>
                </a:rPr>
              </a:br>
              <a:r>
                <a:rPr lang="en-US" sz="1200" dirty="0">
                  <a:solidFill>
                    <a:schemeClr val="tx1"/>
                  </a:solidFill>
                </a:rPr>
                <a:t>.81</a:t>
              </a:r>
            </a:p>
            <a:p>
              <a:r>
                <a:rPr lang="en-US" sz="1200" dirty="0">
                  <a:solidFill>
                    <a:schemeClr val="tx1"/>
                  </a:solidFill>
                </a:rPr>
                <a:t>.02</a:t>
              </a:r>
            </a:p>
            <a:p>
              <a:r>
                <a:rPr lang="en-US" sz="1200" dirty="0">
                  <a:solidFill>
                    <a:schemeClr val="tx1"/>
                  </a:solidFill>
                </a:rPr>
                <a:t>.01</a:t>
              </a:r>
            </a:p>
            <a:p>
              <a:r>
                <a:rPr lang="en-US" sz="1200" dirty="0">
                  <a:solidFill>
                    <a:schemeClr val="tx1"/>
                  </a:solidFill>
                </a:rPr>
                <a:t>.07</a:t>
              </a:r>
            </a:p>
            <a:p>
              <a:r>
                <a:rPr lang="en-US" sz="1200" dirty="0">
                  <a:solidFill>
                    <a:schemeClr val="tx1"/>
                  </a:solidFill>
                </a:rPr>
                <a:t>.05</a:t>
              </a:r>
            </a:p>
            <a:p>
              <a:r>
                <a:rPr lang="en-US" sz="1200" dirty="0">
                  <a:solidFill>
                    <a:schemeClr val="tx1"/>
                  </a:solidFill>
                </a:rPr>
                <a:t>.01</a:t>
              </a:r>
            </a:p>
            <a:p>
              <a:r>
                <a:rPr lang="en-US" sz="1200" dirty="0">
                  <a:solidFill>
                    <a:schemeClr val="tx1"/>
                  </a:solidFill>
                </a:rPr>
                <a:t>.02</a:t>
              </a:r>
            </a:p>
            <a:p>
              <a:r>
                <a:rPr lang="en-US" sz="1200" dirty="0">
                  <a:solidFill>
                    <a:schemeClr val="tx1"/>
                  </a:solidFill>
                </a:rPr>
                <a:t>…</a:t>
              </a:r>
            </a:p>
          </p:txBody>
        </p:sp>
        <p:sp>
          <p:nvSpPr>
            <p:cNvPr id="27" name="Arc 26">
              <a:extLst>
                <a:ext uri="{FF2B5EF4-FFF2-40B4-BE49-F238E27FC236}">
                  <a16:creationId xmlns:a16="http://schemas.microsoft.com/office/drawing/2014/main" id="{98F30D09-350B-3BA7-C10C-0C70591D513A}"/>
                </a:ext>
              </a:extLst>
            </p:cNvPr>
            <p:cNvSpPr/>
            <p:nvPr/>
          </p:nvSpPr>
          <p:spPr>
            <a:xfrm flipH="1">
              <a:off x="8406109" y="3262607"/>
              <a:ext cx="2114497" cy="1465846"/>
            </a:xfrm>
            <a:prstGeom prst="arc">
              <a:avLst>
                <a:gd name="adj1" fmla="val 2762834"/>
                <a:gd name="adj2" fmla="val 7921179"/>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BE"/>
            </a:p>
          </p:txBody>
        </p:sp>
        <p:sp>
          <p:nvSpPr>
            <p:cNvPr id="28" name="TextBox 27">
              <a:extLst>
                <a:ext uri="{FF2B5EF4-FFF2-40B4-BE49-F238E27FC236}">
                  <a16:creationId xmlns:a16="http://schemas.microsoft.com/office/drawing/2014/main" id="{7B026C63-43E1-BFAA-E9C1-2EC0D20DF2AF}"/>
                </a:ext>
              </a:extLst>
            </p:cNvPr>
            <p:cNvSpPr txBox="1"/>
            <p:nvPr/>
          </p:nvSpPr>
          <p:spPr>
            <a:xfrm>
              <a:off x="9810509" y="4194291"/>
              <a:ext cx="973343" cy="369332"/>
            </a:xfrm>
            <a:prstGeom prst="rect">
              <a:avLst/>
            </a:prstGeom>
            <a:noFill/>
          </p:spPr>
          <p:txBody>
            <a:bodyPr wrap="none" rtlCol="0">
              <a:spAutoFit/>
            </a:bodyPr>
            <a:lstStyle/>
            <a:p>
              <a:r>
                <a:rPr lang="en-BE" dirty="0">
                  <a:latin typeface="+mj-lt"/>
                </a:rPr>
                <a:t>Tensors</a:t>
              </a:r>
            </a:p>
          </p:txBody>
        </p:sp>
        <p:sp>
          <p:nvSpPr>
            <p:cNvPr id="29" name="Rectangle 28">
              <a:extLst>
                <a:ext uri="{FF2B5EF4-FFF2-40B4-BE49-F238E27FC236}">
                  <a16:creationId xmlns:a16="http://schemas.microsoft.com/office/drawing/2014/main" id="{A39732E5-BEA1-E8C1-6A1C-C6C556F5D3CD}"/>
                </a:ext>
              </a:extLst>
            </p:cNvPr>
            <p:cNvSpPr/>
            <p:nvPr/>
          </p:nvSpPr>
          <p:spPr>
            <a:xfrm>
              <a:off x="9472153" y="1947326"/>
              <a:ext cx="606256" cy="307777"/>
            </a:xfrm>
            <a:prstGeom prst="rect">
              <a:avLst/>
            </a:prstGeom>
          </p:spPr>
          <p:txBody>
            <a:bodyPr wrap="none">
              <a:spAutoFit/>
            </a:bodyPr>
            <a:lstStyle/>
            <a:p>
              <a:r>
                <a:rPr lang="en-BE" sz="1400" dirty="0"/>
                <a:t>code</a:t>
              </a:r>
            </a:p>
          </p:txBody>
        </p:sp>
        <p:sp>
          <p:nvSpPr>
            <p:cNvPr id="30" name="Rectangle 29">
              <a:extLst>
                <a:ext uri="{FF2B5EF4-FFF2-40B4-BE49-F238E27FC236}">
                  <a16:creationId xmlns:a16="http://schemas.microsoft.com/office/drawing/2014/main" id="{38762AB7-726F-0607-D958-31F3F151A95A}"/>
                </a:ext>
              </a:extLst>
            </p:cNvPr>
            <p:cNvSpPr/>
            <p:nvPr/>
          </p:nvSpPr>
          <p:spPr>
            <a:xfrm>
              <a:off x="10049263" y="1935627"/>
              <a:ext cx="723275" cy="307777"/>
            </a:xfrm>
            <a:prstGeom prst="rect">
              <a:avLst/>
            </a:prstGeom>
          </p:spPr>
          <p:txBody>
            <a:bodyPr wrap="none">
              <a:spAutoFit/>
            </a:bodyPr>
            <a:lstStyle/>
            <a:p>
              <a:r>
                <a:rPr lang="en-BE" sz="1400" dirty="0"/>
                <a:t>spend</a:t>
              </a:r>
            </a:p>
          </p:txBody>
        </p:sp>
        <p:sp>
          <p:nvSpPr>
            <p:cNvPr id="31" name="Rectangle 30">
              <a:extLst>
                <a:ext uri="{FF2B5EF4-FFF2-40B4-BE49-F238E27FC236}">
                  <a16:creationId xmlns:a16="http://schemas.microsoft.com/office/drawing/2014/main" id="{02F6DCC5-5FEC-9754-8956-4FDF53E46F28}"/>
                </a:ext>
              </a:extLst>
            </p:cNvPr>
            <p:cNvSpPr/>
            <p:nvPr/>
          </p:nvSpPr>
          <p:spPr>
            <a:xfrm>
              <a:off x="10672709" y="1935627"/>
              <a:ext cx="710451" cy="307777"/>
            </a:xfrm>
            <a:prstGeom prst="rect">
              <a:avLst/>
            </a:prstGeom>
          </p:spPr>
          <p:txBody>
            <a:bodyPr wrap="none">
              <a:spAutoFit/>
            </a:bodyPr>
            <a:lstStyle/>
            <a:p>
              <a:r>
                <a:rPr lang="en-BE" sz="1400" dirty="0"/>
                <a:t>entire</a:t>
              </a:r>
            </a:p>
          </p:txBody>
        </p:sp>
        <p:sp>
          <p:nvSpPr>
            <p:cNvPr id="32" name="TextBox 31">
              <a:extLst>
                <a:ext uri="{FF2B5EF4-FFF2-40B4-BE49-F238E27FC236}">
                  <a16:creationId xmlns:a16="http://schemas.microsoft.com/office/drawing/2014/main" id="{EB127754-BD3F-77AB-B237-4885EED7BD83}"/>
                </a:ext>
              </a:extLst>
            </p:cNvPr>
            <p:cNvSpPr txBox="1"/>
            <p:nvPr/>
          </p:nvSpPr>
          <p:spPr>
            <a:xfrm>
              <a:off x="8854351" y="4782659"/>
              <a:ext cx="2792818" cy="523220"/>
            </a:xfrm>
            <a:prstGeom prst="rect">
              <a:avLst/>
            </a:prstGeom>
            <a:noFill/>
          </p:spPr>
          <p:txBody>
            <a:bodyPr wrap="square" rtlCol="0">
              <a:spAutoFit/>
            </a:bodyPr>
            <a:lstStyle/>
            <a:p>
              <a:r>
                <a:rPr lang="en-US" sz="1400" dirty="0">
                  <a:solidFill>
                    <a:srgbClr val="C00000"/>
                  </a:solidFill>
                  <a:latin typeface="+mj-lt"/>
                </a:rPr>
                <a:t>Represent every word, or entire document, as a vector</a:t>
              </a:r>
              <a:endParaRPr lang="en-BE" sz="1400" dirty="0">
                <a:solidFill>
                  <a:srgbClr val="C00000"/>
                </a:solidFill>
                <a:latin typeface="+mj-lt"/>
              </a:endParaRPr>
            </a:p>
          </p:txBody>
        </p:sp>
      </p:grpSp>
      <p:pic>
        <p:nvPicPr>
          <p:cNvPr id="33" name="Picture 2" descr="Old school stamp Royalty Free Vector Image - VectorStock">
            <a:extLst>
              <a:ext uri="{FF2B5EF4-FFF2-40B4-BE49-F238E27FC236}">
                <a16:creationId xmlns:a16="http://schemas.microsoft.com/office/drawing/2014/main" id="{14192E35-6740-B4F7-FED8-69ABC88A75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16" t="5332" b="13696"/>
          <a:stretch/>
        </p:blipFill>
        <p:spPr bwMode="auto">
          <a:xfrm>
            <a:off x="1102948" y="4414001"/>
            <a:ext cx="714021" cy="647058"/>
          </a:xfrm>
          <a:prstGeom prst="rect">
            <a:avLst/>
          </a:prstGeom>
          <a:noFill/>
          <a:extLst>
            <a:ext uri="{909E8E84-426E-40DD-AFC4-6F175D3DCCD1}">
              <a14:hiddenFill xmlns:a14="http://schemas.microsoft.com/office/drawing/2010/main">
                <a:solidFill>
                  <a:srgbClr val="FFFFFF"/>
                </a:solidFill>
              </a14:hiddenFill>
            </a:ext>
          </a:extLst>
        </p:spPr>
      </p:pic>
      <p:sp>
        <p:nvSpPr>
          <p:cNvPr id="34" name="Oval 33">
            <a:extLst>
              <a:ext uri="{FF2B5EF4-FFF2-40B4-BE49-F238E27FC236}">
                <a16:creationId xmlns:a16="http://schemas.microsoft.com/office/drawing/2014/main" id="{BB333B9C-63C8-8AE6-2375-B9B3D8F22AA5}"/>
              </a:ext>
            </a:extLst>
          </p:cNvPr>
          <p:cNvSpPr/>
          <p:nvPr/>
        </p:nvSpPr>
        <p:spPr>
          <a:xfrm>
            <a:off x="7384789" y="5356927"/>
            <a:ext cx="1760101" cy="832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u="sng" dirty="0"/>
              <a:t>Step2</a:t>
            </a:r>
            <a:r>
              <a:rPr lang="nl-BE" dirty="0"/>
              <a:t> </a:t>
            </a:r>
            <a:r>
              <a:rPr lang="nl-BE" dirty="0" err="1"/>
              <a:t>Vectorize</a:t>
            </a:r>
            <a:endParaRPr lang="en-US" dirty="0"/>
          </a:p>
        </p:txBody>
      </p:sp>
      <p:sp>
        <p:nvSpPr>
          <p:cNvPr id="35" name="Right Brace 34">
            <a:extLst>
              <a:ext uri="{FF2B5EF4-FFF2-40B4-BE49-F238E27FC236}">
                <a16:creationId xmlns:a16="http://schemas.microsoft.com/office/drawing/2014/main" id="{ED4B1537-0818-3E27-B46A-C11645467AF0}"/>
              </a:ext>
            </a:extLst>
          </p:cNvPr>
          <p:cNvSpPr/>
          <p:nvPr/>
        </p:nvSpPr>
        <p:spPr>
          <a:xfrm rot="5400000">
            <a:off x="8107127" y="2097552"/>
            <a:ext cx="188040" cy="61174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Oval 35">
            <a:extLst>
              <a:ext uri="{FF2B5EF4-FFF2-40B4-BE49-F238E27FC236}">
                <a16:creationId xmlns:a16="http://schemas.microsoft.com/office/drawing/2014/main" id="{95708207-CEF0-7F46-8E87-1CC623E2475D}"/>
              </a:ext>
            </a:extLst>
          </p:cNvPr>
          <p:cNvSpPr/>
          <p:nvPr/>
        </p:nvSpPr>
        <p:spPr>
          <a:xfrm>
            <a:off x="2674509" y="5372443"/>
            <a:ext cx="1760101" cy="832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u="sng" dirty="0"/>
              <a:t>Step1</a:t>
            </a:r>
            <a:r>
              <a:rPr lang="nl-BE" dirty="0"/>
              <a:t> </a:t>
            </a:r>
            <a:r>
              <a:rPr lang="nl-BE" dirty="0" err="1"/>
              <a:t>Tokenize</a:t>
            </a:r>
            <a:endParaRPr lang="en-US" dirty="0"/>
          </a:p>
        </p:txBody>
      </p:sp>
      <p:sp>
        <p:nvSpPr>
          <p:cNvPr id="37" name="Arrow: Right 36">
            <a:extLst>
              <a:ext uri="{FF2B5EF4-FFF2-40B4-BE49-F238E27FC236}">
                <a16:creationId xmlns:a16="http://schemas.microsoft.com/office/drawing/2014/main" id="{D3C61723-4E40-61D7-408F-4CF06524F99F}"/>
              </a:ext>
            </a:extLst>
          </p:cNvPr>
          <p:cNvSpPr/>
          <p:nvPr/>
        </p:nvSpPr>
        <p:spPr>
          <a:xfrm rot="20205397">
            <a:off x="5832961" y="6005021"/>
            <a:ext cx="1676546" cy="51954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3612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37AD7-8B4D-8937-6B30-F2FE302D3C76}"/>
              </a:ext>
            </a:extLst>
          </p:cNvPr>
          <p:cNvSpPr>
            <a:spLocks noGrp="1"/>
          </p:cNvSpPr>
          <p:nvPr>
            <p:ph type="title"/>
          </p:nvPr>
        </p:nvSpPr>
        <p:spPr/>
        <p:txBody>
          <a:bodyPr/>
          <a:lstStyle/>
          <a:p>
            <a:r>
              <a:rPr lang="en-US" dirty="0"/>
              <a:t>Preprocessing Goal: </a:t>
            </a:r>
            <a:br>
              <a:rPr lang="en-US" dirty="0"/>
            </a:br>
            <a:r>
              <a:rPr lang="en-US" dirty="0"/>
              <a:t>Turning text into usable tensors</a:t>
            </a:r>
          </a:p>
        </p:txBody>
      </p:sp>
      <p:sp>
        <p:nvSpPr>
          <p:cNvPr id="3" name="Slide Number Placeholder 2">
            <a:extLst>
              <a:ext uri="{FF2B5EF4-FFF2-40B4-BE49-F238E27FC236}">
                <a16:creationId xmlns:a16="http://schemas.microsoft.com/office/drawing/2014/main" id="{F2544505-2281-8CA7-2CAF-C17A4F9CA8F5}"/>
              </a:ext>
            </a:extLst>
          </p:cNvPr>
          <p:cNvSpPr>
            <a:spLocks noGrp="1"/>
          </p:cNvSpPr>
          <p:nvPr>
            <p:ph type="sldNum" sz="quarter" idx="25"/>
          </p:nvPr>
        </p:nvSpPr>
        <p:spPr/>
        <p:txBody>
          <a:bodyPr/>
          <a:lstStyle/>
          <a:p>
            <a:fld id="{8B70248A-FD0F-534C-919E-E8EB9B0FC062}" type="slidenum">
              <a:rPr lang="en-BE" smtClean="0"/>
              <a:pPr/>
              <a:t>39</a:t>
            </a:fld>
            <a:endParaRPr lang="en-BE"/>
          </a:p>
        </p:txBody>
      </p:sp>
      <p:sp>
        <p:nvSpPr>
          <p:cNvPr id="6" name="Text Placeholder 1">
            <a:extLst>
              <a:ext uri="{FF2B5EF4-FFF2-40B4-BE49-F238E27FC236}">
                <a16:creationId xmlns:a16="http://schemas.microsoft.com/office/drawing/2014/main" id="{ED12F70B-D84D-1CE8-0402-D08F8EF1933D}"/>
              </a:ext>
            </a:extLst>
          </p:cNvPr>
          <p:cNvSpPr txBox="1">
            <a:spLocks/>
          </p:cNvSpPr>
          <p:nvPr/>
        </p:nvSpPr>
        <p:spPr>
          <a:xfrm>
            <a:off x="610665" y="1672936"/>
            <a:ext cx="10725817" cy="4592782"/>
          </a:xfrm>
          <a:prstGeom prst="rect">
            <a:avLst/>
          </a:prstGeom>
        </p:spPr>
        <p:txBody>
          <a:bodyPr/>
          <a:lst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BE" sz="2400" b="0" i="0" kern="1200" noProof="0" dirty="0" smtClean="0">
                <a:solidFill>
                  <a:schemeClr val="tx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BE" sz="2400" b="0" i="0" kern="1200" noProof="0" dirty="0" smtClean="0">
                <a:solidFill>
                  <a:schemeClr val="tx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tx2"/>
              </a:buClr>
              <a:buFont typeface="Arial" panose="020B0604020202020204" pitchFamily="34" charset="0"/>
              <a:buChar char="•"/>
              <a:tabLst/>
              <a:defRPr lang="nl-NL" sz="2400" b="0" i="0" kern="1200" noProof="0" dirty="0" smtClean="0">
                <a:solidFill>
                  <a:schemeClr val="tx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NL" sz="2000" b="0" i="0" kern="1200" noProof="0" dirty="0" smtClean="0">
                <a:solidFill>
                  <a:schemeClr val="tx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800" b="0" i="0" kern="1200" noProof="0" dirty="0" smtClean="0">
                <a:solidFill>
                  <a:schemeClr val="tx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600" kern="1200" noProof="0" dirty="0" smtClean="0">
                <a:solidFill>
                  <a:schemeClr val="tx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9pPr>
          </a:lstStyle>
          <a:p>
            <a:r>
              <a:rPr lang="en-US" dirty="0">
                <a:latin typeface="+mj-lt"/>
              </a:rPr>
              <a:t>What is a ‘usable tensor’? It all depends on the use case!</a:t>
            </a:r>
          </a:p>
          <a:p>
            <a:endParaRPr lang="en-US" dirty="0">
              <a:latin typeface="+mj-lt"/>
            </a:endParaRPr>
          </a:p>
          <a:p>
            <a:r>
              <a:rPr lang="en-US" dirty="0">
                <a:latin typeface="+mj-lt"/>
              </a:rPr>
              <a:t>The level of granularity at which you vectorize can vary:</a:t>
            </a:r>
          </a:p>
          <a:p>
            <a:pPr marL="342900" indent="-342900">
              <a:buFont typeface="Wingdings 3" panose="05040102010807070707" pitchFamily="18" charset="2"/>
              <a:buChar char="à"/>
            </a:pPr>
            <a:r>
              <a:rPr lang="en-US" dirty="0">
                <a:latin typeface="+mj-lt"/>
              </a:rPr>
              <a:t>Character-level </a:t>
            </a:r>
          </a:p>
          <a:p>
            <a:pPr marL="342900" indent="-342900">
              <a:buFont typeface="Wingdings 3" panose="05040102010807070707" pitchFamily="18" charset="2"/>
              <a:buChar char="à"/>
            </a:pPr>
            <a:r>
              <a:rPr lang="en-US" b="1" dirty="0" err="1">
                <a:highlight>
                  <a:srgbClr val="FA6432"/>
                </a:highlight>
                <a:latin typeface="+mj-lt"/>
              </a:rPr>
              <a:t>Subword</a:t>
            </a:r>
            <a:r>
              <a:rPr lang="en-US" b="1" dirty="0">
                <a:highlight>
                  <a:srgbClr val="FA6432"/>
                </a:highlight>
                <a:latin typeface="+mj-lt"/>
              </a:rPr>
              <a:t>-level</a:t>
            </a:r>
            <a:r>
              <a:rPr lang="en-US" dirty="0">
                <a:highlight>
                  <a:srgbClr val="FA6432"/>
                </a:highlight>
                <a:latin typeface="+mj-lt"/>
              </a:rPr>
              <a:t> </a:t>
            </a:r>
            <a:r>
              <a:rPr lang="en-US" dirty="0">
                <a:latin typeface="+mj-lt"/>
              </a:rPr>
              <a:t>(most common)</a:t>
            </a:r>
          </a:p>
          <a:p>
            <a:pPr marL="702900" lvl="1" indent="-342900">
              <a:buFont typeface="Wingdings 3" panose="05040102010807070707" pitchFamily="18" charset="2"/>
              <a:buChar char="à"/>
            </a:pPr>
            <a:r>
              <a:rPr lang="en-US" dirty="0">
                <a:highlight>
                  <a:srgbClr val="FA6432"/>
                </a:highlight>
                <a:latin typeface="+mj-lt"/>
              </a:rPr>
              <a:t>Byte-Pair Encoding (BPE)</a:t>
            </a:r>
          </a:p>
          <a:p>
            <a:pPr marL="342900" indent="-342900">
              <a:buFont typeface="Wingdings 3" panose="05040102010807070707" pitchFamily="18" charset="2"/>
              <a:buChar char="à"/>
            </a:pPr>
            <a:r>
              <a:rPr lang="en-US" b="1" dirty="0">
                <a:highlight>
                  <a:srgbClr val="FA6432"/>
                </a:highlight>
                <a:latin typeface="+mj-lt"/>
              </a:rPr>
              <a:t>Word-level</a:t>
            </a:r>
            <a:endParaRPr lang="en-US" dirty="0">
              <a:latin typeface="+mj-lt"/>
            </a:endParaRPr>
          </a:p>
          <a:p>
            <a:pPr marL="342900" indent="-342900">
              <a:buFont typeface="Wingdings 3" panose="05040102010807070707" pitchFamily="18" charset="2"/>
              <a:buChar char="à"/>
            </a:pPr>
            <a:r>
              <a:rPr lang="en-US" dirty="0">
                <a:latin typeface="+mj-lt"/>
              </a:rPr>
              <a:t>Sentence-level</a:t>
            </a:r>
          </a:p>
          <a:p>
            <a:pPr marL="342900" indent="-342900">
              <a:buFont typeface="Wingdings 3" panose="05040102010807070707" pitchFamily="18" charset="2"/>
              <a:buChar char="à"/>
            </a:pPr>
            <a:r>
              <a:rPr lang="en-US" dirty="0">
                <a:latin typeface="+mj-lt"/>
              </a:rPr>
              <a:t>Document-level</a:t>
            </a:r>
          </a:p>
          <a:p>
            <a:pPr marL="342900" indent="-342900">
              <a:buFont typeface="Arial" panose="020B0604020202020204" pitchFamily="34" charset="0"/>
              <a:buChar char="•"/>
            </a:pPr>
            <a:endParaRPr lang="en-US" dirty="0">
              <a:latin typeface="+mj-lt"/>
            </a:endParaRPr>
          </a:p>
          <a:p>
            <a:endParaRPr lang="en-US" dirty="0">
              <a:latin typeface="+mj-lt"/>
            </a:endParaRPr>
          </a:p>
          <a:p>
            <a:endParaRPr lang="en-US" dirty="0">
              <a:latin typeface="+mj-lt"/>
            </a:endParaRPr>
          </a:p>
        </p:txBody>
      </p:sp>
      <p:pic>
        <p:nvPicPr>
          <p:cNvPr id="9" name="Picture 2">
            <a:extLst>
              <a:ext uri="{FF2B5EF4-FFF2-40B4-BE49-F238E27FC236}">
                <a16:creationId xmlns:a16="http://schemas.microsoft.com/office/drawing/2014/main" id="{C0BE17B0-0FE7-6FC0-074F-14CB9C023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7710" y="4788126"/>
            <a:ext cx="3878289" cy="20698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The Evolution of Tokenization in NLP — Byte Pair Encoding in NLP | by  Harshit Tyagi | Towards Data Science">
            <a:extLst>
              <a:ext uri="{FF2B5EF4-FFF2-40B4-BE49-F238E27FC236}">
                <a16:creationId xmlns:a16="http://schemas.microsoft.com/office/drawing/2014/main" id="{07F6BDCA-079D-6C60-0B92-416FDA0070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336" y="2765829"/>
            <a:ext cx="5032664" cy="4081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420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019A7-5A0C-0DE0-45AE-D1ED2F436B9A}"/>
              </a:ext>
            </a:extLst>
          </p:cNvPr>
          <p:cNvSpPr>
            <a:spLocks noGrp="1"/>
          </p:cNvSpPr>
          <p:nvPr>
            <p:ph type="title"/>
          </p:nvPr>
        </p:nvSpPr>
        <p:spPr/>
        <p:txBody>
          <a:bodyPr/>
          <a:lstStyle/>
          <a:p>
            <a:r>
              <a:rPr lang="en-US" dirty="0" err="1"/>
              <a:t>CrewAI</a:t>
            </a:r>
            <a:r>
              <a:rPr lang="en-US" dirty="0"/>
              <a:t>:</a:t>
            </a:r>
            <a:br>
              <a:rPr lang="en-US" dirty="0"/>
            </a:br>
            <a:r>
              <a:rPr lang="en-US" dirty="0"/>
              <a:t>Crew, Agent, Task, Tools, Process</a:t>
            </a:r>
          </a:p>
        </p:txBody>
      </p:sp>
      <p:sp>
        <p:nvSpPr>
          <p:cNvPr id="3" name="Slide Number Placeholder 2">
            <a:extLst>
              <a:ext uri="{FF2B5EF4-FFF2-40B4-BE49-F238E27FC236}">
                <a16:creationId xmlns:a16="http://schemas.microsoft.com/office/drawing/2014/main" id="{E4717024-DC32-A8D6-663F-123BB16BF6BB}"/>
              </a:ext>
            </a:extLst>
          </p:cNvPr>
          <p:cNvSpPr>
            <a:spLocks noGrp="1"/>
          </p:cNvSpPr>
          <p:nvPr>
            <p:ph type="sldNum" sz="quarter" idx="25"/>
          </p:nvPr>
        </p:nvSpPr>
        <p:spPr/>
        <p:txBody>
          <a:bodyPr/>
          <a:lstStyle/>
          <a:p>
            <a:fld id="{8B70248A-FD0F-534C-919E-E8EB9B0FC062}" type="slidenum">
              <a:rPr lang="en-BE" smtClean="0"/>
              <a:pPr/>
              <a:t>4</a:t>
            </a:fld>
            <a:endParaRPr lang="en-BE"/>
          </a:p>
        </p:txBody>
      </p:sp>
      <p:pic>
        <p:nvPicPr>
          <p:cNvPr id="50178" name="Picture 2" descr="Understanding Agentic Frameworks | CrewAI | Medium">
            <a:extLst>
              <a:ext uri="{FF2B5EF4-FFF2-40B4-BE49-F238E27FC236}">
                <a16:creationId xmlns:a16="http://schemas.microsoft.com/office/drawing/2014/main" id="{33471096-7A2F-E1C8-CF35-EE2942934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646" y="1685596"/>
            <a:ext cx="7534707" cy="5172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76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9A0A9BD8-45C5-614F-98F8-74FFD496AD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4924" y="1856856"/>
            <a:ext cx="3857242" cy="3289239"/>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FA0A4B78-C581-B994-FDF9-B2ADA2087661}"/>
              </a:ext>
            </a:extLst>
          </p:cNvPr>
          <p:cNvSpPr>
            <a:spLocks noGrp="1"/>
          </p:cNvSpPr>
          <p:nvPr>
            <p:ph type="body" sz="quarter" idx="31"/>
          </p:nvPr>
        </p:nvSpPr>
        <p:spPr>
          <a:xfrm>
            <a:off x="515936" y="1628775"/>
            <a:ext cx="11160127" cy="4924806"/>
          </a:xfrm>
        </p:spPr>
        <p:txBody>
          <a:bodyPr>
            <a:noAutofit/>
          </a:bodyPr>
          <a:lstStyle/>
          <a:p>
            <a:pPr marL="342900" indent="-342900" fontAlgn="base">
              <a:buFont typeface="Arial" panose="020B0604020202020204" pitchFamily="34" charset="0"/>
              <a:buChar char="•"/>
            </a:pPr>
            <a:r>
              <a:rPr lang="en-US" sz="2200" dirty="0">
                <a:latin typeface="+mj-lt"/>
              </a:rPr>
              <a:t>In </a:t>
            </a:r>
            <a:r>
              <a:rPr lang="en-US" sz="2200" b="1" dirty="0">
                <a:latin typeface="+mj-lt"/>
              </a:rPr>
              <a:t>one-hot encoding </a:t>
            </a:r>
            <a:r>
              <a:rPr lang="en-US" sz="2200" dirty="0">
                <a:latin typeface="+mj-lt"/>
              </a:rPr>
              <a:t>(1-of-N encoding) each word is represented as a vector of </a:t>
            </a:r>
            <a:r>
              <a:rPr lang="en-US" sz="2200" i="1" dirty="0">
                <a:latin typeface="+mj-lt"/>
              </a:rPr>
              <a:t>N</a:t>
            </a:r>
            <a:r>
              <a:rPr lang="en-US" sz="2200" dirty="0">
                <a:latin typeface="+mj-lt"/>
              </a:rPr>
              <a:t> (= size of vocabulary) components with one component activated and the others zero</a:t>
            </a:r>
            <a:br>
              <a:rPr lang="en-US" sz="2200" dirty="0">
                <a:latin typeface="+mj-lt"/>
              </a:rPr>
            </a:br>
            <a:br>
              <a:rPr lang="en-US" sz="2200" dirty="0">
                <a:latin typeface="+mj-lt"/>
              </a:rPr>
            </a:br>
            <a:r>
              <a:rPr lang="en-US" sz="2200" i="1" dirty="0">
                <a:latin typeface="+mj-lt"/>
              </a:rPr>
              <a:t>E.g., </a:t>
            </a:r>
            <a:br>
              <a:rPr lang="en-US" sz="2200" i="1" dirty="0">
                <a:latin typeface="+mj-lt"/>
              </a:rPr>
            </a:br>
            <a:r>
              <a:rPr lang="en-US" sz="2200" i="1" dirty="0">
                <a:latin typeface="+mj-lt"/>
              </a:rPr>
              <a:t>vocabulary = (airplane, dog, cat)</a:t>
            </a:r>
            <a:br>
              <a:rPr lang="en-US" sz="2200" i="1" dirty="0">
                <a:latin typeface="+mj-lt"/>
              </a:rPr>
            </a:br>
            <a:r>
              <a:rPr lang="en-US" sz="2200" i="1" dirty="0">
                <a:latin typeface="+mj-lt"/>
              </a:rPr>
              <a:t>airplane = [1 0 0]</a:t>
            </a:r>
            <a:br>
              <a:rPr lang="en-US" sz="2200" i="1" dirty="0">
                <a:latin typeface="+mj-lt"/>
              </a:rPr>
            </a:br>
            <a:r>
              <a:rPr lang="en-US" sz="2200" i="1" dirty="0">
                <a:latin typeface="+mj-lt"/>
              </a:rPr>
              <a:t>dog = [0 1 0]</a:t>
            </a:r>
            <a:br>
              <a:rPr lang="en-US" sz="2200" i="1" dirty="0">
                <a:latin typeface="+mj-lt"/>
              </a:rPr>
            </a:br>
            <a:r>
              <a:rPr lang="en-US" sz="2200" i="1" dirty="0">
                <a:latin typeface="+mj-lt"/>
              </a:rPr>
              <a:t>cat = [0 0 1]</a:t>
            </a:r>
            <a:br>
              <a:rPr lang="en-US" sz="2200" dirty="0">
                <a:latin typeface="+mj-lt"/>
              </a:rPr>
            </a:br>
            <a:br>
              <a:rPr lang="en-US" sz="2200" dirty="0">
                <a:latin typeface="+mj-lt"/>
              </a:rPr>
            </a:br>
            <a:endParaRPr lang="en-US" sz="2200" dirty="0">
              <a:latin typeface="+mj-lt"/>
            </a:endParaRPr>
          </a:p>
          <a:p>
            <a:pPr lvl="1" fontAlgn="base"/>
            <a:r>
              <a:rPr lang="en-US" sz="2200" dirty="0">
                <a:latin typeface="+mj-lt"/>
              </a:rPr>
              <a:t>Provides vectors that are sparse (mostly zeros) and high-dimensional (one dimension per vocabulary term)</a:t>
            </a:r>
          </a:p>
          <a:p>
            <a:pPr lvl="1" fontAlgn="base"/>
            <a:r>
              <a:rPr lang="en-US" sz="2200" dirty="0">
                <a:latin typeface="+mj-lt"/>
              </a:rPr>
              <a:t>Each dimension has an explicit semantic</a:t>
            </a:r>
          </a:p>
          <a:p>
            <a:pPr lvl="1" fontAlgn="base"/>
            <a:r>
              <a:rPr lang="en-US" sz="2200" dirty="0">
                <a:latin typeface="+mj-lt"/>
              </a:rPr>
              <a:t>There is no notion of similarity between words</a:t>
            </a:r>
          </a:p>
        </p:txBody>
      </p:sp>
      <p:sp>
        <p:nvSpPr>
          <p:cNvPr id="2" name="Title 1">
            <a:extLst>
              <a:ext uri="{FF2B5EF4-FFF2-40B4-BE49-F238E27FC236}">
                <a16:creationId xmlns:a16="http://schemas.microsoft.com/office/drawing/2014/main" id="{61ECDF7D-C2AB-3759-FF56-962AA533D748}"/>
              </a:ext>
            </a:extLst>
          </p:cNvPr>
          <p:cNvSpPr>
            <a:spLocks noGrp="1"/>
          </p:cNvSpPr>
          <p:nvPr>
            <p:ph type="title"/>
          </p:nvPr>
        </p:nvSpPr>
        <p:spPr/>
        <p:txBody>
          <a:bodyPr/>
          <a:lstStyle/>
          <a:p>
            <a:r>
              <a:rPr lang="nl-BE" dirty="0" err="1"/>
              <a:t>One</a:t>
            </a:r>
            <a:r>
              <a:rPr lang="nl-BE" dirty="0"/>
              <a:t>-hot </a:t>
            </a:r>
            <a:r>
              <a:rPr lang="nl-BE" dirty="0" err="1"/>
              <a:t>encoding</a:t>
            </a:r>
            <a:br>
              <a:rPr lang="nl-BE" dirty="0"/>
            </a:br>
            <a:r>
              <a:rPr lang="nl-BE" sz="2800" dirty="0"/>
              <a:t>Word </a:t>
            </a:r>
            <a:r>
              <a:rPr lang="nl-BE" sz="2800" dirty="0" err="1"/>
              <a:t>embedding</a:t>
            </a:r>
            <a:endParaRPr lang="nl-BE" sz="2800" dirty="0"/>
          </a:p>
        </p:txBody>
      </p:sp>
      <p:sp>
        <p:nvSpPr>
          <p:cNvPr id="3" name="Slide Number Placeholder 2">
            <a:extLst>
              <a:ext uri="{FF2B5EF4-FFF2-40B4-BE49-F238E27FC236}">
                <a16:creationId xmlns:a16="http://schemas.microsoft.com/office/drawing/2014/main" id="{2205E53B-6547-B76D-97F6-E29A2A5A753A}"/>
              </a:ext>
            </a:extLst>
          </p:cNvPr>
          <p:cNvSpPr>
            <a:spLocks noGrp="1"/>
          </p:cNvSpPr>
          <p:nvPr>
            <p:ph type="sldNum" sz="quarter" idx="25"/>
          </p:nvPr>
        </p:nvSpPr>
        <p:spPr/>
        <p:txBody>
          <a:bodyPr/>
          <a:lstStyle/>
          <a:p>
            <a:fld id="{8B70248A-FD0F-534C-919E-E8EB9B0FC062}" type="slidenum">
              <a:rPr lang="en-BE" smtClean="0"/>
              <a:pPr/>
              <a:t>40</a:t>
            </a:fld>
            <a:endParaRPr lang="en-BE"/>
          </a:p>
        </p:txBody>
      </p:sp>
      <p:pic>
        <p:nvPicPr>
          <p:cNvPr id="5" name="Picture 2" descr="Old school stamp Royalty Free Vector Image - VectorStock">
            <a:extLst>
              <a:ext uri="{FF2B5EF4-FFF2-40B4-BE49-F238E27FC236}">
                <a16:creationId xmlns:a16="http://schemas.microsoft.com/office/drawing/2014/main" id="{ED6E3B39-CE0F-E9F1-F889-D02E2006BB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16" t="5332" b="13696"/>
          <a:stretch/>
        </p:blipFill>
        <p:spPr bwMode="auto">
          <a:xfrm>
            <a:off x="11051361" y="54659"/>
            <a:ext cx="1140639" cy="1033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103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F6338-3118-2C3E-69CB-53DA0408FEED}"/>
              </a:ext>
            </a:extLst>
          </p:cNvPr>
          <p:cNvSpPr>
            <a:spLocks noGrp="1"/>
          </p:cNvSpPr>
          <p:nvPr>
            <p:ph type="title"/>
          </p:nvPr>
        </p:nvSpPr>
        <p:spPr/>
        <p:txBody>
          <a:bodyPr/>
          <a:lstStyle/>
          <a:p>
            <a:r>
              <a:rPr lang="en-US" dirty="0"/>
              <a:t>Bag-of-Words (</a:t>
            </a:r>
            <a:r>
              <a:rPr lang="en-US" dirty="0" err="1"/>
              <a:t>BoW</a:t>
            </a:r>
            <a:r>
              <a:rPr lang="en-US" dirty="0"/>
              <a:t>)</a:t>
            </a:r>
            <a:br>
              <a:rPr lang="en-US" dirty="0"/>
            </a:br>
            <a:r>
              <a:rPr lang="en-US" sz="2800" dirty="0"/>
              <a:t>Sentence or document embedding</a:t>
            </a:r>
            <a:endParaRPr lang="en-US" dirty="0"/>
          </a:p>
        </p:txBody>
      </p:sp>
      <p:sp>
        <p:nvSpPr>
          <p:cNvPr id="3" name="Slide Number Placeholder 2">
            <a:extLst>
              <a:ext uri="{FF2B5EF4-FFF2-40B4-BE49-F238E27FC236}">
                <a16:creationId xmlns:a16="http://schemas.microsoft.com/office/drawing/2014/main" id="{E73E0DBA-0789-3855-72DC-5B5ACB6C516B}"/>
              </a:ext>
            </a:extLst>
          </p:cNvPr>
          <p:cNvSpPr>
            <a:spLocks noGrp="1"/>
          </p:cNvSpPr>
          <p:nvPr>
            <p:ph type="sldNum" sz="quarter" idx="25"/>
          </p:nvPr>
        </p:nvSpPr>
        <p:spPr/>
        <p:txBody>
          <a:bodyPr/>
          <a:lstStyle/>
          <a:p>
            <a:fld id="{8B70248A-FD0F-534C-919E-E8EB9B0FC062}" type="slidenum">
              <a:rPr lang="en-BE" smtClean="0"/>
              <a:pPr/>
              <a:t>41</a:t>
            </a:fld>
            <a:endParaRPr lang="en-BE"/>
          </a:p>
        </p:txBody>
      </p:sp>
      <p:sp>
        <p:nvSpPr>
          <p:cNvPr id="4" name="Text Placeholder 3">
            <a:extLst>
              <a:ext uri="{FF2B5EF4-FFF2-40B4-BE49-F238E27FC236}">
                <a16:creationId xmlns:a16="http://schemas.microsoft.com/office/drawing/2014/main" id="{905FFAE5-4B09-26AC-F232-B00066166075}"/>
              </a:ext>
            </a:extLst>
          </p:cNvPr>
          <p:cNvSpPr>
            <a:spLocks noGrp="1"/>
          </p:cNvSpPr>
          <p:nvPr>
            <p:ph type="body" sz="quarter" idx="31"/>
          </p:nvPr>
        </p:nvSpPr>
        <p:spPr>
          <a:xfrm>
            <a:off x="515936" y="5008418"/>
            <a:ext cx="11440537" cy="1336820"/>
          </a:xfrm>
        </p:spPr>
        <p:txBody>
          <a:bodyPr>
            <a:normAutofit fontScale="92500"/>
          </a:bodyPr>
          <a:lstStyle/>
          <a:p>
            <a:pPr lvl="1">
              <a:spcBef>
                <a:spcPts val="200"/>
              </a:spcBef>
              <a:spcAft>
                <a:spcPts val="200"/>
              </a:spcAft>
              <a:buClr>
                <a:srgbClr val="F04C25"/>
              </a:buClr>
              <a:buSzPct val="75000"/>
              <a:defRPr/>
            </a:pPr>
            <a:r>
              <a:rPr kumimoji="0" lang="en-US" sz="2200" b="0" i="0" u="none" strike="noStrike" kern="1200" cap="none" spc="0" normalizeH="0" baseline="0" noProof="0" dirty="0" err="1">
                <a:ln>
                  <a:noFill/>
                </a:ln>
                <a:solidFill>
                  <a:srgbClr val="3C3C3C"/>
                </a:solidFill>
                <a:effectLst/>
                <a:uLnTx/>
                <a:uFillTx/>
                <a:latin typeface="+mj-lt"/>
                <a:ea typeface="+mn-ea"/>
                <a:cs typeface="+mn-cs"/>
              </a:rPr>
              <a:t>BoW</a:t>
            </a:r>
            <a:r>
              <a:rPr kumimoji="0" lang="en-US" sz="2200" b="0" i="0" u="none" strike="noStrike" kern="1200" cap="none" spc="0" normalizeH="0" baseline="0" noProof="0" dirty="0">
                <a:ln>
                  <a:noFill/>
                </a:ln>
                <a:solidFill>
                  <a:srgbClr val="3C3C3C"/>
                </a:solidFill>
                <a:effectLst/>
                <a:uLnTx/>
                <a:uFillTx/>
                <a:latin typeface="+mj-lt"/>
                <a:ea typeface="+mn-ea"/>
                <a:cs typeface="+mn-cs"/>
              </a:rPr>
              <a:t> creates a vector for each document, </a:t>
            </a:r>
            <a:r>
              <a:rPr kumimoji="0" lang="en-US" sz="2200" b="0" u="none" strike="noStrike" kern="1200" cap="none" spc="0" normalizeH="0" baseline="0" noProof="0" dirty="0">
                <a:ln>
                  <a:noFill/>
                </a:ln>
                <a:solidFill>
                  <a:srgbClr val="3C3C3C"/>
                </a:solidFill>
                <a:effectLst/>
                <a:uLnTx/>
                <a:uFillTx/>
                <a:latin typeface="+mj-lt"/>
                <a:ea typeface="+mn-ea"/>
                <a:cs typeface="+mn-cs"/>
              </a:rPr>
              <a:t>one-hot encoding</a:t>
            </a:r>
            <a:r>
              <a:rPr kumimoji="0" lang="en-US" sz="2200" b="0" i="0" u="none" strike="noStrike" kern="1200" cap="none" spc="0" normalizeH="0" baseline="0" noProof="0" dirty="0">
                <a:ln>
                  <a:noFill/>
                </a:ln>
                <a:solidFill>
                  <a:srgbClr val="3C3C3C"/>
                </a:solidFill>
                <a:effectLst/>
                <a:uLnTx/>
                <a:uFillTx/>
                <a:latin typeface="+mj-lt"/>
                <a:ea typeface="+mn-ea"/>
                <a:cs typeface="+mn-cs"/>
              </a:rPr>
              <a:t> style</a:t>
            </a:r>
          </a:p>
          <a:p>
            <a:pPr lvl="1">
              <a:spcBef>
                <a:spcPts val="200"/>
              </a:spcBef>
              <a:spcAft>
                <a:spcPts val="200"/>
              </a:spcAft>
              <a:buClr>
                <a:srgbClr val="F04C25"/>
              </a:buClr>
              <a:buSzPct val="75000"/>
              <a:defRPr/>
            </a:pPr>
            <a:r>
              <a:rPr kumimoji="0" lang="en-US" sz="2200" b="0" i="0" u="none" strike="noStrike" kern="1200" cap="none" spc="0" normalizeH="0" baseline="0" noProof="0" dirty="0">
                <a:ln>
                  <a:noFill/>
                </a:ln>
                <a:solidFill>
                  <a:srgbClr val="3C3C3C"/>
                </a:solidFill>
                <a:effectLst/>
                <a:uLnTx/>
                <a:uFillTx/>
                <a:latin typeface="+mj-lt"/>
                <a:ea typeface="+mn-ea"/>
                <a:cs typeface="+mn-cs"/>
              </a:rPr>
              <a:t>Entire document is vectorized (as opposed to vectorizing each token and combining them)</a:t>
            </a:r>
          </a:p>
          <a:p>
            <a:pPr lvl="1">
              <a:spcBef>
                <a:spcPts val="200"/>
              </a:spcBef>
              <a:spcAft>
                <a:spcPts val="200"/>
              </a:spcAft>
              <a:buClr>
                <a:srgbClr val="F04C25"/>
              </a:buClr>
              <a:buSzPct val="75000"/>
              <a:defRPr/>
            </a:pPr>
            <a:r>
              <a:rPr lang="en-US" sz="2200" b="1" dirty="0">
                <a:solidFill>
                  <a:srgbClr val="3C3C3C"/>
                </a:solidFill>
                <a:latin typeface="+mj-lt"/>
              </a:rPr>
              <a:t>Frequency-based: s</a:t>
            </a:r>
            <a:r>
              <a:rPr kumimoji="0" lang="en-US" sz="2200" b="1" i="0" u="none" strike="noStrike" kern="1200" cap="none" spc="0" normalizeH="0" baseline="0" noProof="0" dirty="0" err="1">
                <a:ln>
                  <a:noFill/>
                </a:ln>
                <a:solidFill>
                  <a:srgbClr val="3C3C3C"/>
                </a:solidFill>
                <a:effectLst/>
                <a:uLnTx/>
                <a:uFillTx/>
                <a:latin typeface="+mj-lt"/>
                <a:ea typeface="+mn-ea"/>
                <a:cs typeface="+mn-cs"/>
              </a:rPr>
              <a:t>imple</a:t>
            </a:r>
            <a:r>
              <a:rPr kumimoji="0" lang="en-US" sz="2200" b="1" i="0" u="none" strike="noStrike" kern="1200" cap="none" spc="0" normalizeH="0" baseline="0" noProof="0" dirty="0">
                <a:ln>
                  <a:noFill/>
                </a:ln>
                <a:solidFill>
                  <a:srgbClr val="3C3C3C"/>
                </a:solidFill>
                <a:effectLst/>
                <a:uLnTx/>
                <a:uFillTx/>
                <a:latin typeface="+mj-lt"/>
                <a:ea typeface="+mn-ea"/>
                <a:cs typeface="+mn-cs"/>
              </a:rPr>
              <a:t> “counting</a:t>
            </a:r>
            <a:r>
              <a:rPr lang="en-US" sz="2200" b="1" dirty="0">
                <a:solidFill>
                  <a:srgbClr val="3C3C3C"/>
                </a:solidFill>
                <a:latin typeface="+mj-lt"/>
              </a:rPr>
              <a:t>”</a:t>
            </a:r>
            <a:r>
              <a:rPr kumimoji="0" lang="en-US" sz="2200" b="1" i="0" u="none" strike="noStrike" kern="1200" cap="none" spc="0" normalizeH="0" baseline="0" noProof="0" dirty="0">
                <a:ln>
                  <a:noFill/>
                </a:ln>
                <a:solidFill>
                  <a:srgbClr val="3C3C3C"/>
                </a:solidFill>
                <a:effectLst/>
                <a:uLnTx/>
                <a:uFillTx/>
                <a:latin typeface="+mj-lt"/>
                <a:ea typeface="+mn-ea"/>
                <a:cs typeface="+mn-cs"/>
              </a:rPr>
              <a:t> to represent importance of a token in a document</a:t>
            </a:r>
          </a:p>
          <a:p>
            <a:endParaRPr lang="en-US" dirty="0"/>
          </a:p>
        </p:txBody>
      </p:sp>
      <p:pic>
        <p:nvPicPr>
          <p:cNvPr id="5" name="Picture 2" descr="Afbeeldingsresultaat voor bag of words">
            <a:extLst>
              <a:ext uri="{FF2B5EF4-FFF2-40B4-BE49-F238E27FC236}">
                <a16:creationId xmlns:a16="http://schemas.microsoft.com/office/drawing/2014/main" id="{A79398F0-4080-E90C-56DE-D9D24A5932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74" t="6096" b="7730"/>
          <a:stretch/>
        </p:blipFill>
        <p:spPr bwMode="auto">
          <a:xfrm>
            <a:off x="624702" y="1765263"/>
            <a:ext cx="6263956" cy="31197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n Optimum Approach Towards the Bag of Words with Code Illustration in  Python | Analytics Steps">
            <a:extLst>
              <a:ext uri="{FF2B5EF4-FFF2-40B4-BE49-F238E27FC236}">
                <a16:creationId xmlns:a16="http://schemas.microsoft.com/office/drawing/2014/main" id="{98AB2980-4A7D-02FB-FE92-619D53CA2B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31" t="10432" r="7184" b="10631"/>
          <a:stretch/>
        </p:blipFill>
        <p:spPr bwMode="auto">
          <a:xfrm>
            <a:off x="7635689" y="1967197"/>
            <a:ext cx="4040373" cy="2715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ld school stamp Royalty Free Vector Image - VectorStock">
            <a:extLst>
              <a:ext uri="{FF2B5EF4-FFF2-40B4-BE49-F238E27FC236}">
                <a16:creationId xmlns:a16="http://schemas.microsoft.com/office/drawing/2014/main" id="{A534A053-90C3-A757-A5C7-BFBDC97067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16" t="5332" b="13696"/>
          <a:stretch/>
        </p:blipFill>
        <p:spPr bwMode="auto">
          <a:xfrm>
            <a:off x="11051361" y="54659"/>
            <a:ext cx="1140639" cy="1033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3924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DB4D2-FCD5-1761-1B00-628B2BAC38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0CA7CC-65A4-A737-42E9-952494DEF485}"/>
              </a:ext>
            </a:extLst>
          </p:cNvPr>
          <p:cNvSpPr>
            <a:spLocks noGrp="1"/>
          </p:cNvSpPr>
          <p:nvPr>
            <p:ph type="title"/>
          </p:nvPr>
        </p:nvSpPr>
        <p:spPr/>
        <p:txBody>
          <a:bodyPr/>
          <a:lstStyle/>
          <a:p>
            <a:r>
              <a:rPr lang="en-US" dirty="0"/>
              <a:t>TF-IDF</a:t>
            </a:r>
            <a:br>
              <a:rPr lang="en-US" dirty="0"/>
            </a:br>
            <a:r>
              <a:rPr lang="en-US" sz="2800" dirty="0"/>
              <a:t>Sentence or document embedding</a:t>
            </a:r>
          </a:p>
        </p:txBody>
      </p:sp>
      <p:sp>
        <p:nvSpPr>
          <p:cNvPr id="3" name="Slide Number Placeholder 2">
            <a:extLst>
              <a:ext uri="{FF2B5EF4-FFF2-40B4-BE49-F238E27FC236}">
                <a16:creationId xmlns:a16="http://schemas.microsoft.com/office/drawing/2014/main" id="{1C1C30D2-6899-AF40-4ADD-8129BF18C111}"/>
              </a:ext>
            </a:extLst>
          </p:cNvPr>
          <p:cNvSpPr>
            <a:spLocks noGrp="1"/>
          </p:cNvSpPr>
          <p:nvPr>
            <p:ph type="sldNum" sz="quarter" idx="25"/>
          </p:nvPr>
        </p:nvSpPr>
        <p:spPr/>
        <p:txBody>
          <a:bodyPr/>
          <a:lstStyle/>
          <a:p>
            <a:fld id="{8B70248A-FD0F-534C-919E-E8EB9B0FC062}" type="slidenum">
              <a:rPr lang="en-BE" smtClean="0"/>
              <a:pPr/>
              <a:t>42</a:t>
            </a:fld>
            <a:endParaRPr lang="en-BE"/>
          </a:p>
        </p:txBody>
      </p:sp>
      <p:pic>
        <p:nvPicPr>
          <p:cNvPr id="7" name="Picture 2" descr="Old school stamp Royalty Free Vector Image - VectorStock">
            <a:extLst>
              <a:ext uri="{FF2B5EF4-FFF2-40B4-BE49-F238E27FC236}">
                <a16:creationId xmlns:a16="http://schemas.microsoft.com/office/drawing/2014/main" id="{683FCA70-AB8B-795F-0465-DC6AB54DCE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16" t="5332" b="13696"/>
          <a:stretch/>
        </p:blipFill>
        <p:spPr bwMode="auto">
          <a:xfrm>
            <a:off x="11051361" y="54659"/>
            <a:ext cx="1140639" cy="103366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9187A05C-2D4B-7C97-208A-2DAF3ACDC9C2}"/>
              </a:ext>
            </a:extLst>
          </p:cNvPr>
          <p:cNvSpPr>
            <a:spLocks noGrp="1"/>
          </p:cNvSpPr>
          <p:nvPr>
            <p:ph type="body" sz="quarter" idx="31"/>
          </p:nvPr>
        </p:nvSpPr>
        <p:spPr>
          <a:xfrm>
            <a:off x="515936" y="1628775"/>
            <a:ext cx="11160127" cy="4716463"/>
          </a:xfrm>
        </p:spPr>
        <p:txBody>
          <a:bodyPr>
            <a:normAutofit/>
          </a:bodyPr>
          <a:lstStyle/>
          <a:p>
            <a:pPr marL="342900" indent="-342900">
              <a:buFont typeface="Arial" panose="020B0604020202020204" pitchFamily="34" charset="0"/>
              <a:buChar char="•"/>
            </a:pPr>
            <a:r>
              <a:rPr lang="en-US" sz="2200" dirty="0">
                <a:latin typeface="+mj-lt"/>
              </a:rPr>
              <a:t>Another frequency-based document representation method:</a:t>
            </a:r>
          </a:p>
          <a:p>
            <a:pPr marL="702900" lvl="1" indent="-342900"/>
            <a:r>
              <a:rPr lang="en-US" sz="2200" b="1" dirty="0">
                <a:latin typeface="+mj-lt"/>
              </a:rPr>
              <a:t>Term Frequency (TF) </a:t>
            </a:r>
            <a:r>
              <a:rPr lang="en-US" sz="2200" dirty="0">
                <a:latin typeface="+mj-lt"/>
              </a:rPr>
              <a:t>= how often a word appears in a document</a:t>
            </a:r>
            <a:br>
              <a:rPr lang="en-US" sz="2200" dirty="0">
                <a:latin typeface="+mj-lt"/>
              </a:rPr>
            </a:br>
            <a:r>
              <a:rPr lang="en-US" sz="2200" dirty="0">
                <a:latin typeface="+mj-lt"/>
              </a:rPr>
              <a:t>→ Common words in a document get higher scores</a:t>
            </a:r>
          </a:p>
          <a:p>
            <a:pPr marL="702900" lvl="1" indent="-342900"/>
            <a:r>
              <a:rPr lang="en-US" sz="2200" b="1" dirty="0">
                <a:latin typeface="+mj-lt"/>
              </a:rPr>
              <a:t>Inverse Document Frequency (IDF) </a:t>
            </a:r>
            <a:r>
              <a:rPr lang="en-US" sz="2200" dirty="0">
                <a:latin typeface="+mj-lt"/>
              </a:rPr>
              <a:t>= how rare the word is across all documents in the corpus</a:t>
            </a:r>
            <a:br>
              <a:rPr lang="en-US" sz="2200" dirty="0">
                <a:latin typeface="+mj-lt"/>
              </a:rPr>
            </a:br>
            <a:r>
              <a:rPr lang="en-US" sz="2200" dirty="0">
                <a:latin typeface="+mj-lt"/>
              </a:rPr>
              <a:t>→ Words that appear in many documents get lower scores</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Each </a:t>
            </a:r>
            <a:r>
              <a:rPr lang="en-US" sz="2200" b="1" dirty="0">
                <a:latin typeface="+mj-lt"/>
              </a:rPr>
              <a:t>document</a:t>
            </a:r>
            <a:r>
              <a:rPr lang="en-US" sz="2200" dirty="0">
                <a:latin typeface="+mj-lt"/>
              </a:rPr>
              <a:t> is represented as a vector of TF-IDF values: one value per word (term) in the vocabulary</a:t>
            </a:r>
            <a:br>
              <a:rPr lang="en-US" sz="2200" dirty="0">
                <a:latin typeface="+mj-lt"/>
              </a:rPr>
            </a:br>
            <a:r>
              <a:rPr lang="en-US" sz="2200" dirty="0"/>
              <a:t>→ </a:t>
            </a:r>
            <a:r>
              <a:rPr lang="en-US" sz="2200" dirty="0">
                <a:latin typeface="+mj-lt"/>
              </a:rPr>
              <a:t>Produces sparse and high-dimensional vectors</a:t>
            </a:r>
          </a:p>
        </p:txBody>
      </p:sp>
    </p:spTree>
    <p:extLst>
      <p:ext uri="{BB962C8B-B14F-4D97-AF65-F5344CB8AC3E}">
        <p14:creationId xmlns:p14="http://schemas.microsoft.com/office/powerpoint/2010/main" val="3117172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B6285-4B86-DDC7-F618-4621ECA89E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BA1C22-C839-2697-F7DA-6056149BC84E}"/>
              </a:ext>
            </a:extLst>
          </p:cNvPr>
          <p:cNvSpPr>
            <a:spLocks noGrp="1"/>
          </p:cNvSpPr>
          <p:nvPr>
            <p:ph type="title"/>
          </p:nvPr>
        </p:nvSpPr>
        <p:spPr/>
        <p:txBody>
          <a:bodyPr/>
          <a:lstStyle/>
          <a:p>
            <a:r>
              <a:rPr lang="en-US" dirty="0"/>
              <a:t>TF-IDF</a:t>
            </a:r>
            <a:br>
              <a:rPr lang="en-US" dirty="0"/>
            </a:br>
            <a:r>
              <a:rPr lang="en-US" sz="2800" dirty="0"/>
              <a:t>Sentence or document embedding</a:t>
            </a:r>
          </a:p>
        </p:txBody>
      </p:sp>
      <p:sp>
        <p:nvSpPr>
          <p:cNvPr id="3" name="Slide Number Placeholder 2">
            <a:extLst>
              <a:ext uri="{FF2B5EF4-FFF2-40B4-BE49-F238E27FC236}">
                <a16:creationId xmlns:a16="http://schemas.microsoft.com/office/drawing/2014/main" id="{5C6DC04F-CC84-47A8-F905-7DA0108981E1}"/>
              </a:ext>
            </a:extLst>
          </p:cNvPr>
          <p:cNvSpPr>
            <a:spLocks noGrp="1"/>
          </p:cNvSpPr>
          <p:nvPr>
            <p:ph type="sldNum" sz="quarter" idx="25"/>
          </p:nvPr>
        </p:nvSpPr>
        <p:spPr/>
        <p:txBody>
          <a:bodyPr/>
          <a:lstStyle/>
          <a:p>
            <a:fld id="{8B70248A-FD0F-534C-919E-E8EB9B0FC062}" type="slidenum">
              <a:rPr lang="en-BE" smtClean="0"/>
              <a:pPr/>
              <a:t>43</a:t>
            </a:fld>
            <a:endParaRPr lang="en-BE"/>
          </a:p>
        </p:txBody>
      </p:sp>
      <p:pic>
        <p:nvPicPr>
          <p:cNvPr id="7" name="Picture 2" descr="Old school stamp Royalty Free Vector Image - VectorStock">
            <a:extLst>
              <a:ext uri="{FF2B5EF4-FFF2-40B4-BE49-F238E27FC236}">
                <a16:creationId xmlns:a16="http://schemas.microsoft.com/office/drawing/2014/main" id="{D18F0CE5-603C-9DE1-9BF5-2FB59A7C8C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16" t="5332" b="13696"/>
          <a:stretch/>
        </p:blipFill>
        <p:spPr bwMode="auto">
          <a:xfrm>
            <a:off x="11051361" y="54659"/>
            <a:ext cx="1140639" cy="1033666"/>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1">
            <a:extLst>
              <a:ext uri="{FF2B5EF4-FFF2-40B4-BE49-F238E27FC236}">
                <a16:creationId xmlns:a16="http://schemas.microsoft.com/office/drawing/2014/main" id="{8A5655EF-9555-2DF1-2304-618C8B5BAD3A}"/>
              </a:ext>
            </a:extLst>
          </p:cNvPr>
          <p:cNvSpPr txBox="1">
            <a:spLocks/>
          </p:cNvSpPr>
          <p:nvPr/>
        </p:nvSpPr>
        <p:spPr>
          <a:xfrm>
            <a:off x="6400800" y="4710224"/>
            <a:ext cx="5791199" cy="2317898"/>
          </a:xfrm>
          <a:prstGeom prst="rect">
            <a:avLst/>
          </a:prstGeom>
        </p:spPr>
        <p:txBody>
          <a:bodyPr>
            <a:normAutofit/>
          </a:bodyPr>
          <a:lst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BE" sz="2400" b="0" i="0" kern="1200" noProof="0" dirty="0" smtClean="0">
                <a:solidFill>
                  <a:schemeClr val="tx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BE" sz="2400" b="0" i="0" kern="1200" noProof="0" dirty="0" smtClean="0">
                <a:solidFill>
                  <a:schemeClr val="tx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tx2"/>
              </a:buClr>
              <a:buFont typeface="Arial" panose="020B0604020202020204" pitchFamily="34" charset="0"/>
              <a:buChar char="•"/>
              <a:tabLst/>
              <a:defRPr lang="nl-NL" sz="2400" b="0" i="0" kern="1200" noProof="0" dirty="0" smtClean="0">
                <a:solidFill>
                  <a:schemeClr val="tx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NL" sz="2000" b="0" i="0" kern="1200" noProof="0" dirty="0" smtClean="0">
                <a:solidFill>
                  <a:schemeClr val="tx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800" b="0" i="0" kern="1200" noProof="0" dirty="0" smtClean="0">
                <a:solidFill>
                  <a:schemeClr val="tx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600" kern="1200" noProof="0" dirty="0" smtClean="0">
                <a:solidFill>
                  <a:schemeClr val="tx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9pPr>
          </a:lstStyle>
          <a:p>
            <a:pPr marL="0" lvl="1" indent="0">
              <a:buFont typeface="Arial" panose="020B0604020202020204" pitchFamily="34" charset="0"/>
              <a:buNone/>
            </a:pPr>
            <a:r>
              <a:rPr lang="en-US" sz="2000" dirty="0">
                <a:solidFill>
                  <a:srgbClr val="595858"/>
                </a:solidFill>
                <a:latin typeface="Nunito Light" panose="020B0604020202020204" charset="0"/>
              </a:rPr>
              <a:t>Review 1: This movie is very scary and long</a:t>
            </a:r>
          </a:p>
          <a:p>
            <a:pPr marL="0" lvl="1" indent="0">
              <a:buFont typeface="Arial" panose="020B0604020202020204" pitchFamily="34" charset="0"/>
              <a:buNone/>
            </a:pPr>
            <a:r>
              <a:rPr lang="en-US" sz="2000" dirty="0">
                <a:solidFill>
                  <a:srgbClr val="595858"/>
                </a:solidFill>
                <a:latin typeface="Nunito Light" panose="020B0604020202020204" charset="0"/>
              </a:rPr>
              <a:t>Review 2: This movie is not scary and is slow</a:t>
            </a:r>
          </a:p>
          <a:p>
            <a:pPr marL="0" lvl="1" indent="0">
              <a:buFont typeface="Arial" panose="020B0604020202020204" pitchFamily="34" charset="0"/>
              <a:buNone/>
            </a:pPr>
            <a:r>
              <a:rPr lang="en-US" sz="2000" dirty="0">
                <a:solidFill>
                  <a:srgbClr val="595858"/>
                </a:solidFill>
                <a:latin typeface="Nunito Light" panose="020B0604020202020204" charset="0"/>
              </a:rPr>
              <a:t>Review 3: This movie is spooky and good</a:t>
            </a:r>
          </a:p>
        </p:txBody>
      </p:sp>
      <p:pic>
        <p:nvPicPr>
          <p:cNvPr id="9" name="Picture 2">
            <a:extLst>
              <a:ext uri="{FF2B5EF4-FFF2-40B4-BE49-F238E27FC236}">
                <a16:creationId xmlns:a16="http://schemas.microsoft.com/office/drawing/2014/main" id="{25676BDB-A384-211E-767F-C6F089AE72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34" t="3245" r="5126" b="30739"/>
          <a:stretch/>
        </p:blipFill>
        <p:spPr bwMode="auto">
          <a:xfrm>
            <a:off x="7421284" y="1556985"/>
            <a:ext cx="4377843" cy="28707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fbeeldingsresultaat voor tf-idf">
            <a:extLst>
              <a:ext uri="{FF2B5EF4-FFF2-40B4-BE49-F238E27FC236}">
                <a16:creationId xmlns:a16="http://schemas.microsoft.com/office/drawing/2014/main" id="{7252D5C5-E252-EF85-B112-1AE77B6EEA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5891" y="1703891"/>
            <a:ext cx="3700631" cy="24684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TF-IDF Scores">
            <a:extLst>
              <a:ext uri="{FF2B5EF4-FFF2-40B4-BE49-F238E27FC236}">
                <a16:creationId xmlns:a16="http://schemas.microsoft.com/office/drawing/2014/main" id="{D4B7A02D-274E-D85C-1937-1C18D03C55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249" y="4301124"/>
            <a:ext cx="561975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950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74D2F-D370-6AF9-3311-D5C97B1C940E}"/>
              </a:ext>
            </a:extLst>
          </p:cNvPr>
          <p:cNvSpPr>
            <a:spLocks noGrp="1"/>
          </p:cNvSpPr>
          <p:nvPr>
            <p:ph type="title"/>
          </p:nvPr>
        </p:nvSpPr>
        <p:spPr/>
        <p:txBody>
          <a:bodyPr/>
          <a:lstStyle/>
          <a:p>
            <a:r>
              <a:rPr lang="en-US" dirty="0"/>
              <a:t>What we want:</a:t>
            </a:r>
            <a:br>
              <a:rPr lang="en-US" dirty="0"/>
            </a:br>
            <a:r>
              <a:rPr lang="en-US" sz="4000" dirty="0"/>
              <a:t>word similarity in semantic vector space</a:t>
            </a:r>
            <a:endParaRPr lang="en-US" dirty="0"/>
          </a:p>
        </p:txBody>
      </p:sp>
      <p:sp>
        <p:nvSpPr>
          <p:cNvPr id="3" name="Slide Number Placeholder 2">
            <a:extLst>
              <a:ext uri="{FF2B5EF4-FFF2-40B4-BE49-F238E27FC236}">
                <a16:creationId xmlns:a16="http://schemas.microsoft.com/office/drawing/2014/main" id="{EF0A3449-1392-8486-BA72-4DEBCB9CA534}"/>
              </a:ext>
            </a:extLst>
          </p:cNvPr>
          <p:cNvSpPr>
            <a:spLocks noGrp="1"/>
          </p:cNvSpPr>
          <p:nvPr>
            <p:ph type="sldNum" sz="quarter" idx="25"/>
          </p:nvPr>
        </p:nvSpPr>
        <p:spPr/>
        <p:txBody>
          <a:bodyPr/>
          <a:lstStyle/>
          <a:p>
            <a:fld id="{8B70248A-FD0F-534C-919E-E8EB9B0FC062}" type="slidenum">
              <a:rPr lang="en-BE" smtClean="0"/>
              <a:pPr/>
              <a:t>44</a:t>
            </a:fld>
            <a:endParaRPr lang="en-BE"/>
          </a:p>
        </p:txBody>
      </p:sp>
      <p:pic>
        <p:nvPicPr>
          <p:cNvPr id="5" name="Google Shape;687;p104">
            <a:extLst>
              <a:ext uri="{FF2B5EF4-FFF2-40B4-BE49-F238E27FC236}">
                <a16:creationId xmlns:a16="http://schemas.microsoft.com/office/drawing/2014/main" id="{F59946B3-7543-6E53-4B00-F476E0AB9385}"/>
              </a:ext>
            </a:extLst>
          </p:cNvPr>
          <p:cNvPicPr preferRelativeResize="0"/>
          <p:nvPr/>
        </p:nvPicPr>
        <p:blipFill>
          <a:blip r:embed="rId3">
            <a:alphaModFix/>
          </a:blip>
          <a:stretch>
            <a:fillRect/>
          </a:stretch>
        </p:blipFill>
        <p:spPr>
          <a:xfrm>
            <a:off x="490633" y="2556796"/>
            <a:ext cx="7292263" cy="3446915"/>
          </a:xfrm>
          <a:prstGeom prst="rect">
            <a:avLst/>
          </a:prstGeom>
          <a:noFill/>
          <a:ln>
            <a:noFill/>
          </a:ln>
        </p:spPr>
      </p:pic>
      <p:grpSp>
        <p:nvGrpSpPr>
          <p:cNvPr id="6" name="Group 5">
            <a:extLst>
              <a:ext uri="{FF2B5EF4-FFF2-40B4-BE49-F238E27FC236}">
                <a16:creationId xmlns:a16="http://schemas.microsoft.com/office/drawing/2014/main" id="{38855A81-DBD3-4388-D2F8-E15773FA9335}"/>
              </a:ext>
            </a:extLst>
          </p:cNvPr>
          <p:cNvGrpSpPr/>
          <p:nvPr/>
        </p:nvGrpSpPr>
        <p:grpSpPr>
          <a:xfrm>
            <a:off x="8743288" y="2730064"/>
            <a:ext cx="3150999" cy="2323251"/>
            <a:chOff x="8716725" y="2382087"/>
            <a:chExt cx="3150999" cy="2323251"/>
          </a:xfrm>
        </p:grpSpPr>
        <p:pic>
          <p:nvPicPr>
            <p:cNvPr id="7" name="Google Shape;689;p104">
              <a:extLst>
                <a:ext uri="{FF2B5EF4-FFF2-40B4-BE49-F238E27FC236}">
                  <a16:creationId xmlns:a16="http://schemas.microsoft.com/office/drawing/2014/main" id="{7674A3ED-F4CA-62A6-EB1E-16A1D69B21F1}"/>
                </a:ext>
              </a:extLst>
            </p:cNvPr>
            <p:cNvPicPr preferRelativeResize="0"/>
            <p:nvPr/>
          </p:nvPicPr>
          <p:blipFill>
            <a:blip r:embed="rId4">
              <a:alphaModFix/>
            </a:blip>
            <a:stretch>
              <a:fillRect/>
            </a:stretch>
          </p:blipFill>
          <p:spPr>
            <a:xfrm>
              <a:off x="8716725" y="2382087"/>
              <a:ext cx="3150999" cy="2323251"/>
            </a:xfrm>
            <a:prstGeom prst="rect">
              <a:avLst/>
            </a:prstGeom>
            <a:noFill/>
            <a:ln>
              <a:noFill/>
            </a:ln>
          </p:spPr>
        </p:pic>
        <p:sp>
          <p:nvSpPr>
            <p:cNvPr id="8" name="Rectangle 7">
              <a:extLst>
                <a:ext uri="{FF2B5EF4-FFF2-40B4-BE49-F238E27FC236}">
                  <a16:creationId xmlns:a16="http://schemas.microsoft.com/office/drawing/2014/main" id="{F6DFF652-54E9-30DB-C4B5-4E7FB597CCBC}"/>
                </a:ext>
              </a:extLst>
            </p:cNvPr>
            <p:cNvSpPr/>
            <p:nvPr/>
          </p:nvSpPr>
          <p:spPr>
            <a:xfrm>
              <a:off x="9778577" y="3543712"/>
              <a:ext cx="978945" cy="107857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147438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43C7D-0EA8-068F-5F01-D16E6BB4F7B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B4C6EF-CFF9-BBD6-A619-012EA0EFF4F5}"/>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C11C7D09-A5D1-FAFB-B8C4-B1188683BD6D}"/>
              </a:ext>
            </a:extLst>
          </p:cNvPr>
          <p:cNvSpPr txBox="1">
            <a:spLocks/>
          </p:cNvSpPr>
          <p:nvPr/>
        </p:nvSpPr>
        <p:spPr>
          <a:xfrm>
            <a:off x="0" y="2312988"/>
            <a:ext cx="12192000"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lang="en-US" sz="8800" dirty="0">
                <a:solidFill>
                  <a:srgbClr val="FFFFFF"/>
                </a:solidFill>
              </a:rPr>
              <a:t>The Importance of Context</a:t>
            </a: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The distributional hypothesis</a:t>
            </a: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spTree>
    <p:extLst>
      <p:ext uri="{BB962C8B-B14F-4D97-AF65-F5344CB8AC3E}">
        <p14:creationId xmlns:p14="http://schemas.microsoft.com/office/powerpoint/2010/main" val="2405688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6F37EB9-EB0A-7BD2-FA91-321A5348EC6B}"/>
              </a:ext>
            </a:extLst>
          </p:cNvPr>
          <p:cNvSpPr>
            <a:spLocks noGrp="1"/>
          </p:cNvSpPr>
          <p:nvPr>
            <p:ph type="sldNum" sz="quarter" idx="25"/>
          </p:nvPr>
        </p:nvSpPr>
        <p:spPr/>
        <p:txBody>
          <a:bodyPr/>
          <a:lstStyle/>
          <a:p>
            <a:fld id="{8B70248A-FD0F-534C-919E-E8EB9B0FC062}" type="slidenum">
              <a:rPr lang="en-BE" smtClean="0"/>
              <a:pPr/>
              <a:t>46</a:t>
            </a:fld>
            <a:endParaRPr lang="en-BE"/>
          </a:p>
        </p:txBody>
      </p:sp>
      <p:pic>
        <p:nvPicPr>
          <p:cNvPr id="6" name="Picture 5" descr="A screenshot of a text message&#10;&#10;AI-generated content may be incorrect.">
            <a:extLst>
              <a:ext uri="{FF2B5EF4-FFF2-40B4-BE49-F238E27FC236}">
                <a16:creationId xmlns:a16="http://schemas.microsoft.com/office/drawing/2014/main" id="{5E5E3D7D-54BA-A3FF-2B2F-6F6021D412C0}"/>
              </a:ext>
            </a:extLst>
          </p:cNvPr>
          <p:cNvPicPr>
            <a:picLocks noChangeAspect="1"/>
          </p:cNvPicPr>
          <p:nvPr/>
        </p:nvPicPr>
        <p:blipFill>
          <a:blip r:embed="rId3"/>
          <a:stretch>
            <a:fillRect/>
          </a:stretch>
        </p:blipFill>
        <p:spPr>
          <a:xfrm>
            <a:off x="392490" y="1758477"/>
            <a:ext cx="4262637" cy="4370780"/>
          </a:xfrm>
          <a:prstGeom prst="rect">
            <a:avLst/>
          </a:prstGeom>
        </p:spPr>
      </p:pic>
      <p:pic>
        <p:nvPicPr>
          <p:cNvPr id="2" name="Google Shape;346;p56">
            <a:extLst>
              <a:ext uri="{FF2B5EF4-FFF2-40B4-BE49-F238E27FC236}">
                <a16:creationId xmlns:a16="http://schemas.microsoft.com/office/drawing/2014/main" id="{7FEA7914-244F-363D-297C-81F08C3CA057}"/>
              </a:ext>
            </a:extLst>
          </p:cNvPr>
          <p:cNvPicPr preferRelativeResize="0"/>
          <p:nvPr/>
        </p:nvPicPr>
        <p:blipFill>
          <a:blip r:embed="rId4">
            <a:alphaModFix/>
          </a:blip>
          <a:srcRect t="9918"/>
          <a:stretch>
            <a:fillRect/>
          </a:stretch>
        </p:blipFill>
        <p:spPr>
          <a:xfrm>
            <a:off x="4754758" y="2687785"/>
            <a:ext cx="7215569" cy="2764767"/>
          </a:xfrm>
          <a:prstGeom prst="rect">
            <a:avLst/>
          </a:prstGeom>
          <a:noFill/>
          <a:ln>
            <a:noFill/>
          </a:ln>
        </p:spPr>
      </p:pic>
      <p:sp>
        <p:nvSpPr>
          <p:cNvPr id="4" name="Title 1">
            <a:extLst>
              <a:ext uri="{FF2B5EF4-FFF2-40B4-BE49-F238E27FC236}">
                <a16:creationId xmlns:a16="http://schemas.microsoft.com/office/drawing/2014/main" id="{DA626CA5-4F56-E090-160D-BE88BF33CE12}"/>
              </a:ext>
            </a:extLst>
          </p:cNvPr>
          <p:cNvSpPr>
            <a:spLocks noGrp="1"/>
          </p:cNvSpPr>
          <p:nvPr>
            <p:ph type="title"/>
          </p:nvPr>
        </p:nvSpPr>
        <p:spPr>
          <a:xfrm>
            <a:off x="515937" y="304419"/>
            <a:ext cx="11160125" cy="1116012"/>
          </a:xfrm>
        </p:spPr>
        <p:txBody>
          <a:bodyPr/>
          <a:lstStyle/>
          <a:p>
            <a:r>
              <a:rPr lang="nl-BE" dirty="0"/>
              <a:t>Context is important</a:t>
            </a:r>
          </a:p>
        </p:txBody>
      </p:sp>
    </p:spTree>
    <p:extLst>
      <p:ext uri="{BB962C8B-B14F-4D97-AF65-F5344CB8AC3E}">
        <p14:creationId xmlns:p14="http://schemas.microsoft.com/office/powerpoint/2010/main" val="12748321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99AC24-1AF6-8648-7147-3D679B89DF8A}"/>
              </a:ext>
            </a:extLst>
          </p:cNvPr>
          <p:cNvSpPr>
            <a:spLocks noGrp="1"/>
          </p:cNvSpPr>
          <p:nvPr>
            <p:ph type="sldNum" sz="quarter" idx="25"/>
          </p:nvPr>
        </p:nvSpPr>
        <p:spPr/>
        <p:txBody>
          <a:bodyPr/>
          <a:lstStyle/>
          <a:p>
            <a:fld id="{8B70248A-FD0F-534C-919E-E8EB9B0FC062}" type="slidenum">
              <a:rPr lang="en-BE" smtClean="0"/>
              <a:pPr/>
              <a:t>47</a:t>
            </a:fld>
            <a:endParaRPr lang="en-BE"/>
          </a:p>
        </p:txBody>
      </p:sp>
      <p:pic>
        <p:nvPicPr>
          <p:cNvPr id="5" name="Picture 2">
            <a:extLst>
              <a:ext uri="{FF2B5EF4-FFF2-40B4-BE49-F238E27FC236}">
                <a16:creationId xmlns:a16="http://schemas.microsoft.com/office/drawing/2014/main" id="{C45337D6-BA13-3876-FFD0-DB4D2736D1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47" t="22508" b="18059"/>
          <a:stretch/>
        </p:blipFill>
        <p:spPr bwMode="auto">
          <a:xfrm>
            <a:off x="177453" y="779318"/>
            <a:ext cx="11837092" cy="545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3625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C90FA-D85A-E045-0E92-CEB6376C1479}"/>
              </a:ext>
            </a:extLst>
          </p:cNvPr>
          <p:cNvSpPr>
            <a:spLocks noGrp="1"/>
          </p:cNvSpPr>
          <p:nvPr>
            <p:ph type="title"/>
          </p:nvPr>
        </p:nvSpPr>
        <p:spPr/>
        <p:txBody>
          <a:bodyPr/>
          <a:lstStyle/>
          <a:p>
            <a:r>
              <a:rPr lang="nl-BE" dirty="0"/>
              <a:t>Context </a:t>
            </a:r>
            <a:r>
              <a:rPr lang="nl-BE" dirty="0" err="1"/>
              <a:t>to</a:t>
            </a:r>
            <a:r>
              <a:rPr lang="nl-BE" dirty="0"/>
              <a:t> </a:t>
            </a:r>
            <a:r>
              <a:rPr lang="nl-BE" dirty="0" err="1"/>
              <a:t>Capture</a:t>
            </a:r>
            <a:r>
              <a:rPr lang="nl-BE" dirty="0"/>
              <a:t> Word </a:t>
            </a:r>
            <a:r>
              <a:rPr lang="nl-BE" dirty="0" err="1"/>
              <a:t>Meaning</a:t>
            </a:r>
            <a:endParaRPr lang="nl-BE" dirty="0"/>
          </a:p>
        </p:txBody>
      </p:sp>
      <p:sp>
        <p:nvSpPr>
          <p:cNvPr id="3" name="Slide Number Placeholder 2">
            <a:extLst>
              <a:ext uri="{FF2B5EF4-FFF2-40B4-BE49-F238E27FC236}">
                <a16:creationId xmlns:a16="http://schemas.microsoft.com/office/drawing/2014/main" id="{9394CC75-B0F1-4E1E-2DB0-CC9004BB06FB}"/>
              </a:ext>
            </a:extLst>
          </p:cNvPr>
          <p:cNvSpPr>
            <a:spLocks noGrp="1"/>
          </p:cNvSpPr>
          <p:nvPr>
            <p:ph type="sldNum" sz="quarter" idx="25"/>
          </p:nvPr>
        </p:nvSpPr>
        <p:spPr/>
        <p:txBody>
          <a:bodyPr/>
          <a:lstStyle/>
          <a:p>
            <a:fld id="{8B70248A-FD0F-534C-919E-E8EB9B0FC062}" type="slidenum">
              <a:rPr lang="en-BE" smtClean="0"/>
              <a:pPr/>
              <a:t>48</a:t>
            </a:fld>
            <a:endParaRPr lang="en-BE"/>
          </a:p>
        </p:txBody>
      </p:sp>
      <p:sp>
        <p:nvSpPr>
          <p:cNvPr id="4" name="Text Placeholder 3">
            <a:extLst>
              <a:ext uri="{FF2B5EF4-FFF2-40B4-BE49-F238E27FC236}">
                <a16:creationId xmlns:a16="http://schemas.microsoft.com/office/drawing/2014/main" id="{099C2FD1-9C7B-ABC8-C97C-A1DEAD39675B}"/>
              </a:ext>
            </a:extLst>
          </p:cNvPr>
          <p:cNvSpPr>
            <a:spLocks noGrp="1"/>
          </p:cNvSpPr>
          <p:nvPr>
            <p:ph type="body" sz="quarter" idx="31"/>
          </p:nvPr>
        </p:nvSpPr>
        <p:spPr/>
        <p:txBody>
          <a:bodyPr/>
          <a:lstStyle/>
          <a:p>
            <a:pPr marL="342900" indent="-342900">
              <a:buFont typeface="Arial" panose="020B0604020202020204" pitchFamily="34" charset="0"/>
              <a:buChar char="•"/>
            </a:pPr>
            <a:r>
              <a:rPr lang="en-US" sz="2200" dirty="0">
                <a:latin typeface="+mj-lt"/>
              </a:rPr>
              <a:t>Computers cannot understand words as we do, they need numbers</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Embeddings are how we translate language into numbers in such a way that similar meanings get similar vectors</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i="1" dirty="0">
                <a:latin typeface="+mj-lt"/>
              </a:rPr>
              <a:t>How can we capture word meaning?</a:t>
            </a:r>
          </a:p>
          <a:p>
            <a:pPr marL="702900" lvl="1" indent="-342900"/>
            <a:r>
              <a:rPr lang="en-US" sz="2200" dirty="0">
                <a:latin typeface="+mj-lt"/>
              </a:rPr>
              <a:t>Meaning in language comes from </a:t>
            </a:r>
            <a:r>
              <a:rPr lang="en-US" sz="2200" b="1" dirty="0">
                <a:latin typeface="+mj-lt"/>
              </a:rPr>
              <a:t>context</a:t>
            </a:r>
          </a:p>
          <a:p>
            <a:pPr marL="702900" lvl="1" indent="-342900"/>
            <a:r>
              <a:rPr lang="en-US" sz="2200" b="1" dirty="0">
                <a:latin typeface="+mj-lt"/>
              </a:rPr>
              <a:t>Words appearing in similar contexts tend to have similar meanings</a:t>
            </a:r>
            <a:br>
              <a:rPr lang="en-US" sz="2200" b="1" dirty="0">
                <a:latin typeface="+mj-lt"/>
              </a:rPr>
            </a:br>
            <a:br>
              <a:rPr lang="en-US" sz="2200" b="1" dirty="0">
                <a:latin typeface="+mj-lt"/>
              </a:rPr>
            </a:br>
            <a:r>
              <a:rPr lang="en-US" sz="2200" i="1" dirty="0">
                <a:latin typeface="+mj-lt"/>
              </a:rPr>
              <a:t>E.g., “Dog” and “cat” often appear near “pet,” “animal,” “food,” “sleep” 		      “Car” and “truck” appear near “road,” “drive,” “engine”</a:t>
            </a:r>
            <a:br>
              <a:rPr lang="en-US" sz="2200" i="1" dirty="0">
                <a:latin typeface="+mj-lt"/>
              </a:rPr>
            </a:br>
            <a:endParaRPr lang="en-US" sz="2200" i="1" dirty="0">
              <a:latin typeface="+mj-lt"/>
            </a:endParaRPr>
          </a:p>
          <a:p>
            <a:pPr marL="342900" indent="-342900">
              <a:buFont typeface="Arial" panose="020B0604020202020204" pitchFamily="34" charset="0"/>
              <a:buChar char="•"/>
            </a:pPr>
            <a:r>
              <a:rPr lang="en-US" sz="2200" dirty="0">
                <a:latin typeface="+mj-lt"/>
              </a:rPr>
              <a:t>By observing these patterns, models can learn semantic relationships </a:t>
            </a:r>
            <a:r>
              <a:rPr lang="en-US" sz="2200" b="1" dirty="0">
                <a:latin typeface="+mj-lt"/>
              </a:rPr>
              <a:t>without explicit supervision</a:t>
            </a:r>
          </a:p>
          <a:p>
            <a:pPr marL="342900" indent="-342900">
              <a:buFont typeface="Arial" panose="020B0604020202020204" pitchFamily="34" charset="0"/>
              <a:buChar char="•"/>
            </a:pPr>
            <a:endParaRPr lang="en-US" sz="2200" b="1" dirty="0">
              <a:latin typeface="+mj-lt"/>
            </a:endParaRPr>
          </a:p>
          <a:p>
            <a:endParaRPr lang="en-US" dirty="0"/>
          </a:p>
          <a:p>
            <a:endParaRPr lang="en-US" i="1" dirty="0"/>
          </a:p>
          <a:p>
            <a:endParaRPr lang="en-US" dirty="0"/>
          </a:p>
          <a:p>
            <a:endParaRPr lang="nl-BE" dirty="0"/>
          </a:p>
        </p:txBody>
      </p:sp>
    </p:spTree>
    <p:extLst>
      <p:ext uri="{BB962C8B-B14F-4D97-AF65-F5344CB8AC3E}">
        <p14:creationId xmlns:p14="http://schemas.microsoft.com/office/powerpoint/2010/main" val="31388294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69896-810A-5992-FE3E-7749D753E53F}"/>
              </a:ext>
            </a:extLst>
          </p:cNvPr>
          <p:cNvSpPr>
            <a:spLocks noGrp="1"/>
          </p:cNvSpPr>
          <p:nvPr>
            <p:ph type="title"/>
          </p:nvPr>
        </p:nvSpPr>
        <p:spPr>
          <a:xfrm>
            <a:off x="515937" y="14926"/>
            <a:ext cx="11160125" cy="1116012"/>
          </a:xfrm>
        </p:spPr>
        <p:txBody>
          <a:bodyPr/>
          <a:lstStyle/>
          <a:p>
            <a:r>
              <a:rPr lang="en-US" dirty="0"/>
              <a:t>Self-Supervision</a:t>
            </a:r>
          </a:p>
        </p:txBody>
      </p:sp>
      <p:sp>
        <p:nvSpPr>
          <p:cNvPr id="3" name="Slide Number Placeholder 2">
            <a:extLst>
              <a:ext uri="{FF2B5EF4-FFF2-40B4-BE49-F238E27FC236}">
                <a16:creationId xmlns:a16="http://schemas.microsoft.com/office/drawing/2014/main" id="{BE12F56E-3C4C-1194-1CE8-B4AB6C6B280B}"/>
              </a:ext>
            </a:extLst>
          </p:cNvPr>
          <p:cNvSpPr>
            <a:spLocks noGrp="1"/>
          </p:cNvSpPr>
          <p:nvPr>
            <p:ph type="sldNum" sz="quarter" idx="25"/>
          </p:nvPr>
        </p:nvSpPr>
        <p:spPr/>
        <p:txBody>
          <a:bodyPr/>
          <a:lstStyle/>
          <a:p>
            <a:fld id="{8B70248A-FD0F-534C-919E-E8EB9B0FC062}" type="slidenum">
              <a:rPr lang="en-BE" smtClean="0"/>
              <a:pPr/>
              <a:t>49</a:t>
            </a:fld>
            <a:endParaRPr lang="en-BE"/>
          </a:p>
        </p:txBody>
      </p:sp>
      <p:sp>
        <p:nvSpPr>
          <p:cNvPr id="4" name="Text Placeholder 3">
            <a:extLst>
              <a:ext uri="{FF2B5EF4-FFF2-40B4-BE49-F238E27FC236}">
                <a16:creationId xmlns:a16="http://schemas.microsoft.com/office/drawing/2014/main" id="{9652AA8E-474B-4434-46AC-90463FF401BB}"/>
              </a:ext>
            </a:extLst>
          </p:cNvPr>
          <p:cNvSpPr>
            <a:spLocks noGrp="1"/>
          </p:cNvSpPr>
          <p:nvPr>
            <p:ph type="body" sz="quarter" idx="31"/>
          </p:nvPr>
        </p:nvSpPr>
        <p:spPr>
          <a:xfrm>
            <a:off x="515936" y="928255"/>
            <a:ext cx="11160127" cy="5416984"/>
          </a:xfrm>
        </p:spPr>
        <p:txBody>
          <a:bodyPr/>
          <a:lstStyle/>
          <a:p>
            <a:r>
              <a:rPr lang="en-US" sz="2200" dirty="0">
                <a:latin typeface="+mj-lt"/>
              </a:rPr>
              <a:t>Self-Supervised training = automatically getting output label from inputs</a:t>
            </a:r>
          </a:p>
          <a:p>
            <a:endParaRPr lang="en-US" sz="2200" dirty="0">
              <a:latin typeface="+mj-lt"/>
            </a:endParaRPr>
          </a:p>
          <a:p>
            <a:r>
              <a:rPr lang="en-US" sz="2200" b="1" dirty="0">
                <a:latin typeface="+mj-lt"/>
              </a:rPr>
              <a:t>Examples:</a:t>
            </a:r>
          </a:p>
          <a:p>
            <a:endParaRPr lang="en-US" sz="2200" dirty="0">
              <a:latin typeface="+mj-lt"/>
            </a:endParaRPr>
          </a:p>
          <a:p>
            <a:r>
              <a:rPr lang="en-US" sz="2200" dirty="0">
                <a:latin typeface="+mj-lt"/>
              </a:rPr>
              <a:t>Word2Vec:</a:t>
            </a:r>
          </a:p>
          <a:p>
            <a:endParaRPr lang="en-US" sz="2200" dirty="0">
              <a:latin typeface="+mj-lt"/>
            </a:endParaRPr>
          </a:p>
          <a:p>
            <a:endParaRPr lang="en-US" sz="2200" dirty="0">
              <a:latin typeface="+mj-lt"/>
            </a:endParaRPr>
          </a:p>
          <a:p>
            <a:br>
              <a:rPr lang="en-US" sz="2200" dirty="0">
                <a:latin typeface="+mj-lt"/>
              </a:rPr>
            </a:br>
            <a:r>
              <a:rPr lang="en-US" sz="2200" dirty="0">
                <a:latin typeface="+mj-lt"/>
              </a:rPr>
              <a:t>Masked Language modeling (BERT, </a:t>
            </a:r>
            <a:r>
              <a:rPr lang="en-US" sz="2200" dirty="0" err="1">
                <a:latin typeface="+mj-lt"/>
              </a:rPr>
              <a:t>RoBERTa</a:t>
            </a:r>
            <a:r>
              <a:rPr lang="en-US" sz="2200" dirty="0">
                <a:latin typeface="+mj-lt"/>
              </a:rPr>
              <a:t>):</a:t>
            </a:r>
          </a:p>
          <a:p>
            <a:endParaRPr lang="en-US" sz="2200" dirty="0">
              <a:latin typeface="+mj-lt"/>
            </a:endParaRPr>
          </a:p>
          <a:p>
            <a:endParaRPr lang="en-US" sz="2200" dirty="0">
              <a:latin typeface="+mj-lt"/>
            </a:endParaRPr>
          </a:p>
          <a:p>
            <a:r>
              <a:rPr lang="en-US" sz="2200" dirty="0">
                <a:latin typeface="+mj-lt"/>
              </a:rPr>
              <a:t>Sentence Permutation (BART):</a:t>
            </a:r>
          </a:p>
          <a:p>
            <a:endParaRPr lang="en-US" sz="2200" dirty="0">
              <a:latin typeface="+mj-lt"/>
            </a:endParaRPr>
          </a:p>
          <a:p>
            <a:endParaRPr lang="en-US" sz="2200" dirty="0">
              <a:latin typeface="+mj-lt"/>
            </a:endParaRPr>
          </a:p>
          <a:p>
            <a:r>
              <a:rPr lang="en-US" sz="2200" dirty="0">
                <a:latin typeface="+mj-lt"/>
              </a:rPr>
              <a:t>Emoji Prediction (</a:t>
            </a:r>
            <a:r>
              <a:rPr lang="en-US" sz="2200" dirty="0" err="1">
                <a:latin typeface="+mj-lt"/>
              </a:rPr>
              <a:t>DeepMoji</a:t>
            </a:r>
            <a:r>
              <a:rPr lang="en-US" sz="2200" dirty="0">
                <a:latin typeface="+mj-lt"/>
              </a:rPr>
              <a:t>):</a:t>
            </a:r>
          </a:p>
          <a:p>
            <a:endParaRPr lang="en-US" dirty="0"/>
          </a:p>
        </p:txBody>
      </p:sp>
      <p:pic>
        <p:nvPicPr>
          <p:cNvPr id="7" name="Picture 2" descr="Interactive example of center word prediction">
            <a:extLst>
              <a:ext uri="{FF2B5EF4-FFF2-40B4-BE49-F238E27FC236}">
                <a16:creationId xmlns:a16="http://schemas.microsoft.com/office/drawing/2014/main" id="{95D69072-4B7F-2405-3B60-3665292658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9315" y="2165321"/>
            <a:ext cx="3951486" cy="347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Example of Neighbor Word Prediction">
            <a:extLst>
              <a:ext uri="{FF2B5EF4-FFF2-40B4-BE49-F238E27FC236}">
                <a16:creationId xmlns:a16="http://schemas.microsoft.com/office/drawing/2014/main" id="{8BC72E10-91CB-2339-96A6-82AE54C0A9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9316" y="2654907"/>
            <a:ext cx="3951486" cy="3473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Masked Language Modeling">
            <a:extLst>
              <a:ext uri="{FF2B5EF4-FFF2-40B4-BE49-F238E27FC236}">
                <a16:creationId xmlns:a16="http://schemas.microsoft.com/office/drawing/2014/main" id="{D265E42B-CF3F-20E9-DFAE-8C03D5C05E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6159" y="3066318"/>
            <a:ext cx="4627418" cy="8455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entence Permutation Prediction">
            <a:extLst>
              <a:ext uri="{FF2B5EF4-FFF2-40B4-BE49-F238E27FC236}">
                <a16:creationId xmlns:a16="http://schemas.microsoft.com/office/drawing/2014/main" id="{5E57BDF2-2A13-0D64-F392-ADC477AD79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2206" y="4227681"/>
            <a:ext cx="5743575" cy="3619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Emoji Prediction from Tweets">
            <a:extLst>
              <a:ext uri="{FF2B5EF4-FFF2-40B4-BE49-F238E27FC236}">
                <a16:creationId xmlns:a16="http://schemas.microsoft.com/office/drawing/2014/main" id="{743F5707-F57A-7D05-AB95-25673A660F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2598" y="4905491"/>
            <a:ext cx="3089564" cy="1439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716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659BF-A8A9-949A-760C-292356B33705}"/>
              </a:ext>
            </a:extLst>
          </p:cNvPr>
          <p:cNvSpPr>
            <a:spLocks noGrp="1"/>
          </p:cNvSpPr>
          <p:nvPr>
            <p:ph type="title"/>
          </p:nvPr>
        </p:nvSpPr>
        <p:spPr/>
        <p:txBody>
          <a:bodyPr/>
          <a:lstStyle/>
          <a:p>
            <a:r>
              <a:rPr lang="en-US" dirty="0">
                <a:hlinkClick r:id="rId2"/>
              </a:rPr>
              <a:t>https://docs.crewai.com/</a:t>
            </a:r>
            <a:r>
              <a:rPr lang="en-US" dirty="0"/>
              <a:t> </a:t>
            </a:r>
          </a:p>
        </p:txBody>
      </p:sp>
      <p:sp>
        <p:nvSpPr>
          <p:cNvPr id="3" name="Slide Number Placeholder 2">
            <a:extLst>
              <a:ext uri="{FF2B5EF4-FFF2-40B4-BE49-F238E27FC236}">
                <a16:creationId xmlns:a16="http://schemas.microsoft.com/office/drawing/2014/main" id="{5EBE9F62-3B0D-1013-B605-D3FF5F30BADE}"/>
              </a:ext>
            </a:extLst>
          </p:cNvPr>
          <p:cNvSpPr>
            <a:spLocks noGrp="1"/>
          </p:cNvSpPr>
          <p:nvPr>
            <p:ph type="sldNum" sz="quarter" idx="25"/>
          </p:nvPr>
        </p:nvSpPr>
        <p:spPr/>
        <p:txBody>
          <a:bodyPr/>
          <a:lstStyle/>
          <a:p>
            <a:fld id="{8B70248A-FD0F-534C-919E-E8EB9B0FC062}" type="slidenum">
              <a:rPr lang="en-BE" smtClean="0"/>
              <a:pPr/>
              <a:t>5</a:t>
            </a:fld>
            <a:endParaRPr lang="en-BE"/>
          </a:p>
        </p:txBody>
      </p:sp>
      <p:pic>
        <p:nvPicPr>
          <p:cNvPr id="6" name="Picture 5">
            <a:extLst>
              <a:ext uri="{FF2B5EF4-FFF2-40B4-BE49-F238E27FC236}">
                <a16:creationId xmlns:a16="http://schemas.microsoft.com/office/drawing/2014/main" id="{B240DFF0-09E6-7D74-AB48-AABB787BF058}"/>
              </a:ext>
            </a:extLst>
          </p:cNvPr>
          <p:cNvPicPr>
            <a:picLocks noChangeAspect="1"/>
          </p:cNvPicPr>
          <p:nvPr/>
        </p:nvPicPr>
        <p:blipFill>
          <a:blip r:embed="rId3"/>
          <a:stretch>
            <a:fillRect/>
          </a:stretch>
        </p:blipFill>
        <p:spPr>
          <a:xfrm>
            <a:off x="1714804" y="1391252"/>
            <a:ext cx="8762392" cy="5466748"/>
          </a:xfrm>
          <a:prstGeom prst="rect">
            <a:avLst/>
          </a:prstGeom>
        </p:spPr>
      </p:pic>
    </p:spTree>
    <p:extLst>
      <p:ext uri="{BB962C8B-B14F-4D97-AF65-F5344CB8AC3E}">
        <p14:creationId xmlns:p14="http://schemas.microsoft.com/office/powerpoint/2010/main" val="16856680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3A1AA-D517-6946-8EB6-402B35A8DAD5}"/>
              </a:ext>
            </a:extLst>
          </p:cNvPr>
          <p:cNvSpPr>
            <a:spLocks noGrp="1"/>
          </p:cNvSpPr>
          <p:nvPr>
            <p:ph type="title"/>
          </p:nvPr>
        </p:nvSpPr>
        <p:spPr/>
        <p:txBody>
          <a:bodyPr/>
          <a:lstStyle/>
          <a:p>
            <a:r>
              <a:rPr lang="nl-BE" dirty="0" err="1"/>
              <a:t>Representation</a:t>
            </a:r>
            <a:r>
              <a:rPr lang="nl-BE" dirty="0"/>
              <a:t> Learning</a:t>
            </a:r>
          </a:p>
        </p:txBody>
      </p:sp>
      <p:sp>
        <p:nvSpPr>
          <p:cNvPr id="3" name="Slide Number Placeholder 2">
            <a:extLst>
              <a:ext uri="{FF2B5EF4-FFF2-40B4-BE49-F238E27FC236}">
                <a16:creationId xmlns:a16="http://schemas.microsoft.com/office/drawing/2014/main" id="{83751561-73BD-8C81-F22B-37293DCE4A64}"/>
              </a:ext>
            </a:extLst>
          </p:cNvPr>
          <p:cNvSpPr>
            <a:spLocks noGrp="1"/>
          </p:cNvSpPr>
          <p:nvPr>
            <p:ph type="sldNum" sz="quarter" idx="25"/>
          </p:nvPr>
        </p:nvSpPr>
        <p:spPr/>
        <p:txBody>
          <a:bodyPr/>
          <a:lstStyle/>
          <a:p>
            <a:fld id="{8B70248A-FD0F-534C-919E-E8EB9B0FC062}" type="slidenum">
              <a:rPr lang="en-BE" smtClean="0"/>
              <a:pPr/>
              <a:t>50</a:t>
            </a:fld>
            <a:endParaRPr lang="en-BE"/>
          </a:p>
        </p:txBody>
      </p:sp>
      <p:sp>
        <p:nvSpPr>
          <p:cNvPr id="4" name="Text Placeholder 3">
            <a:extLst>
              <a:ext uri="{FF2B5EF4-FFF2-40B4-BE49-F238E27FC236}">
                <a16:creationId xmlns:a16="http://schemas.microsoft.com/office/drawing/2014/main" id="{360FCC18-4ADE-6693-1895-8F4B78FC6382}"/>
              </a:ext>
            </a:extLst>
          </p:cNvPr>
          <p:cNvSpPr>
            <a:spLocks noGrp="1"/>
          </p:cNvSpPr>
          <p:nvPr>
            <p:ph type="body" sz="quarter" idx="31"/>
          </p:nvPr>
        </p:nvSpPr>
        <p:spPr/>
        <p:txBody>
          <a:bodyPr>
            <a:normAutofit/>
          </a:bodyPr>
          <a:lstStyle/>
          <a:p>
            <a:pPr marL="342900" indent="-342900">
              <a:buFont typeface="Arial" panose="020B0604020202020204" pitchFamily="34" charset="0"/>
              <a:buChar char="•"/>
            </a:pPr>
            <a:r>
              <a:rPr lang="en-US" sz="2200" dirty="0">
                <a:latin typeface="+mj-lt"/>
              </a:rPr>
              <a:t>Different architectures operationalize the distributional hypothesis differently to obtain word embeddings in a semantic vector space</a:t>
            </a:r>
          </a:p>
          <a:p>
            <a:pPr marL="702900" lvl="1" indent="-342900"/>
            <a:r>
              <a:rPr lang="en-US" sz="2200" dirty="0">
                <a:latin typeface="+mj-lt"/>
              </a:rPr>
              <a:t>Word2vec, RNN, LSTM, BERT, GPT, …</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b="1" dirty="0">
                <a:latin typeface="+mj-lt"/>
              </a:rPr>
              <a:t>Representation learning </a:t>
            </a:r>
            <a:r>
              <a:rPr lang="en-US" sz="2200" dirty="0">
                <a:latin typeface="+mj-lt"/>
              </a:rPr>
              <a:t>aims to find a way to represent words, sentences, or documents in a continuous numerical space so that the </a:t>
            </a:r>
            <a:r>
              <a:rPr lang="en-US" sz="2200" b="1" dirty="0">
                <a:latin typeface="+mj-lt"/>
              </a:rPr>
              <a:t>geometry reflects meaning</a:t>
            </a:r>
            <a:endParaRPr lang="en-US" sz="2200" dirty="0">
              <a:latin typeface="+mj-lt"/>
            </a:endParaRPr>
          </a:p>
          <a:p>
            <a:pPr marL="702900" lvl="1" indent="-342900"/>
            <a:r>
              <a:rPr lang="en-US" sz="2200" dirty="0">
                <a:latin typeface="+mj-lt"/>
              </a:rPr>
              <a:t>Distances between vectors capture similarity in meaning</a:t>
            </a:r>
          </a:p>
          <a:p>
            <a:pPr marL="702900" lvl="1" indent="-342900"/>
            <a:r>
              <a:rPr lang="en-US" sz="2200" dirty="0">
                <a:latin typeface="+mj-lt"/>
              </a:rPr>
              <a:t>Directions encode relationships</a:t>
            </a:r>
          </a:p>
          <a:p>
            <a:pPr marL="702900" lvl="1" indent="-342900"/>
            <a:r>
              <a:rPr lang="en-US" sz="2200" dirty="0">
                <a:latin typeface="+mj-lt"/>
              </a:rPr>
              <a:t>Clusters represent topics or semantic fields</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Word embeddings </a:t>
            </a:r>
            <a:r>
              <a:rPr lang="en-US" sz="2200" b="1" dirty="0">
                <a:latin typeface="+mj-lt"/>
              </a:rPr>
              <a:t>emerge naturally </a:t>
            </a:r>
            <a:r>
              <a:rPr lang="en-US" sz="2200" dirty="0">
                <a:latin typeface="+mj-lt"/>
              </a:rPr>
              <a:t>during training of language models</a:t>
            </a:r>
            <a:br>
              <a:rPr lang="en-US" dirty="0"/>
            </a:br>
            <a:endParaRPr lang="en-US" dirty="0"/>
          </a:p>
          <a:p>
            <a:endParaRPr lang="nl-BE" dirty="0"/>
          </a:p>
        </p:txBody>
      </p:sp>
    </p:spTree>
    <p:extLst>
      <p:ext uri="{BB962C8B-B14F-4D97-AF65-F5344CB8AC3E}">
        <p14:creationId xmlns:p14="http://schemas.microsoft.com/office/powerpoint/2010/main" val="4362290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1AFCA-D094-7123-B92C-D359E710DDA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301783-A9A3-FBE3-42A6-C2895BBA0C0E}"/>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CCACF0CA-79F2-0D2E-5D6D-4906C120E78E}"/>
              </a:ext>
            </a:extLst>
          </p:cNvPr>
          <p:cNvSpPr txBox="1">
            <a:spLocks/>
          </p:cNvSpPr>
          <p:nvPr/>
        </p:nvSpPr>
        <p:spPr>
          <a:xfrm>
            <a:off x="0" y="2312988"/>
            <a:ext cx="12192000"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Language models</a:t>
            </a:r>
          </a:p>
          <a:p>
            <a:pPr marL="0" marR="0" lvl="0" indent="0" algn="ctr" defTabSz="914400" rtl="0" eaLnBrk="1" fontAlgn="auto" latinLnBrk="0" hangingPunct="1">
              <a:lnSpc>
                <a:spcPct val="85000"/>
              </a:lnSpc>
              <a:spcBef>
                <a:spcPct val="0"/>
              </a:spcBef>
              <a:spcAft>
                <a:spcPts val="0"/>
              </a:spcAft>
              <a:buClrTx/>
              <a:buSzTx/>
              <a:buFontTx/>
              <a:buNone/>
              <a:tabLst/>
              <a:defRPr/>
            </a:pPr>
            <a:r>
              <a:rPr lang="en-US" sz="3600" dirty="0">
                <a:solidFill>
                  <a:srgbClr val="FFFFFF"/>
                </a:solidFill>
              </a:rPr>
              <a:t>From word</a:t>
            </a: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prediction to text </a:t>
            </a:r>
            <a:r>
              <a:rPr kumimoji="0" lang="en-US" sz="3600" b="1" i="0" u="none" strike="noStrike" kern="1200" cap="none" spc="0" normalizeH="0" baseline="0" noProof="0" dirty="0" err="1">
                <a:ln>
                  <a:noFill/>
                </a:ln>
                <a:solidFill>
                  <a:srgbClr val="FFFFFF"/>
                </a:solidFill>
                <a:effectLst/>
                <a:uLnTx/>
                <a:uFillTx/>
                <a:latin typeface="Century Gothic" panose="020B0502020202020204" pitchFamily="34" charset="0"/>
                <a:ea typeface="+mj-ea"/>
                <a:cs typeface="+mj-cs"/>
              </a:rPr>
              <a:t>ge</a:t>
            </a:r>
            <a:r>
              <a:rPr lang="en-US" sz="3600" dirty="0" err="1">
                <a:solidFill>
                  <a:srgbClr val="FFFFFF"/>
                </a:solidFill>
              </a:rPr>
              <a:t>neration</a:t>
            </a: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spTree>
    <p:extLst>
      <p:ext uri="{BB962C8B-B14F-4D97-AF65-F5344CB8AC3E}">
        <p14:creationId xmlns:p14="http://schemas.microsoft.com/office/powerpoint/2010/main" val="891545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9E6EA4-F9B4-43AD-0FB7-126AE4B073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EC69F4-FED0-203C-930E-8875B5BA8C7E}"/>
              </a:ext>
            </a:extLst>
          </p:cNvPr>
          <p:cNvSpPr>
            <a:spLocks noGrp="1"/>
          </p:cNvSpPr>
          <p:nvPr>
            <p:ph type="title"/>
          </p:nvPr>
        </p:nvSpPr>
        <p:spPr/>
        <p:txBody>
          <a:bodyPr/>
          <a:lstStyle/>
          <a:p>
            <a:r>
              <a:rPr lang="nl-BE" dirty="0"/>
              <a:t>Language model</a:t>
            </a:r>
          </a:p>
        </p:txBody>
      </p:sp>
      <p:sp>
        <p:nvSpPr>
          <p:cNvPr id="3" name="Slide Number Placeholder 2">
            <a:extLst>
              <a:ext uri="{FF2B5EF4-FFF2-40B4-BE49-F238E27FC236}">
                <a16:creationId xmlns:a16="http://schemas.microsoft.com/office/drawing/2014/main" id="{C80E08D9-0ECC-3B16-7065-316D024D39F9}"/>
              </a:ext>
            </a:extLst>
          </p:cNvPr>
          <p:cNvSpPr>
            <a:spLocks noGrp="1"/>
          </p:cNvSpPr>
          <p:nvPr>
            <p:ph type="sldNum" sz="quarter" idx="25"/>
          </p:nvPr>
        </p:nvSpPr>
        <p:spPr/>
        <p:txBody>
          <a:bodyPr/>
          <a:lstStyle/>
          <a:p>
            <a:fld id="{8B70248A-FD0F-534C-919E-E8EB9B0FC062}" type="slidenum">
              <a:rPr lang="en-BE" smtClean="0"/>
              <a:pPr/>
              <a:t>52</a:t>
            </a:fld>
            <a:endParaRPr lang="en-BE"/>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D32FDE90-EB7F-1129-0C09-DA3CA384E476}"/>
                  </a:ext>
                </a:extLst>
              </p:cNvPr>
              <p:cNvSpPr>
                <a:spLocks noGrp="1"/>
              </p:cNvSpPr>
              <p:nvPr>
                <p:ph type="body" sz="quarter" idx="31"/>
              </p:nvPr>
            </p:nvSpPr>
            <p:spPr/>
            <p:txBody>
              <a:bodyPr>
                <a:noAutofit/>
              </a:bodyPr>
              <a:lstStyle/>
              <a:p>
                <a:pPr marL="342900" indent="-342900" fontAlgn="base">
                  <a:buFont typeface="Arial" panose="020B0604020202020204" pitchFamily="34" charset="0"/>
                  <a:buChar char="•"/>
                </a:pPr>
                <a:r>
                  <a:rPr lang="en-US" sz="2200" dirty="0">
                    <a:latin typeface="+mj-lt"/>
                  </a:rPr>
                  <a:t>A language model (LM) is a </a:t>
                </a:r>
                <a:r>
                  <a:rPr lang="en-US" sz="2200" b="1" dirty="0">
                    <a:latin typeface="+mj-lt"/>
                  </a:rPr>
                  <a:t>probabilistic model </a:t>
                </a:r>
                <a:r>
                  <a:rPr lang="en-US" sz="2200" dirty="0">
                    <a:latin typeface="+mj-lt"/>
                  </a:rPr>
                  <a:t>that learns the likelihood of word sequences to predict and generate meaningful text</a:t>
                </a:r>
              </a:p>
              <a:p>
                <a:pPr marL="342900" indent="-342900" fontAlgn="base">
                  <a:buFont typeface="Arial" panose="020B0604020202020204" pitchFamily="34" charset="0"/>
                  <a:buChar char="•"/>
                </a:pPr>
                <a:endParaRPr lang="en-US" sz="2200" dirty="0">
                  <a:latin typeface="+mj-lt"/>
                </a:endParaRPr>
              </a:p>
              <a:p>
                <a:pPr marL="342900" indent="-342900" fontAlgn="base">
                  <a:buFont typeface="Arial" panose="020B0604020202020204" pitchFamily="34" charset="0"/>
                  <a:buChar char="•"/>
                </a:pPr>
                <a:r>
                  <a:rPr lang="en-US" sz="2200" dirty="0">
                    <a:latin typeface="+mj-lt"/>
                  </a:rPr>
                  <a:t>At its heart, an LM is trained to perform </a:t>
                </a:r>
                <a:r>
                  <a:rPr lang="en-US" sz="2200" b="1" dirty="0">
                    <a:latin typeface="+mj-lt"/>
                  </a:rPr>
                  <a:t>word (or token) prediction</a:t>
                </a:r>
              </a:p>
              <a:p>
                <a:pPr marL="702900" lvl="1" indent="-342900" fontAlgn="base"/>
                <a:r>
                  <a:rPr lang="nl-BE" sz="2200" dirty="0">
                    <a:latin typeface="+mj-lt"/>
                  </a:rPr>
                  <a:t>It </a:t>
                </a:r>
                <a:r>
                  <a:rPr lang="nl-BE" sz="2200" dirty="0" err="1">
                    <a:latin typeface="+mj-lt"/>
                  </a:rPr>
                  <a:t>learns</a:t>
                </a:r>
                <a:r>
                  <a:rPr lang="nl-BE" sz="2200" dirty="0">
                    <a:latin typeface="+mj-lt"/>
                  </a:rPr>
                  <a:t> </a:t>
                </a:r>
                <a:r>
                  <a:rPr lang="nl-BE" sz="2200" dirty="0" err="1">
                    <a:latin typeface="+mj-lt"/>
                  </a:rPr>
                  <a:t>the</a:t>
                </a:r>
                <a:r>
                  <a:rPr lang="nl-BE" sz="2200" dirty="0">
                    <a:latin typeface="+mj-lt"/>
                  </a:rPr>
                  <a:t> </a:t>
                </a:r>
                <a:r>
                  <a:rPr lang="nl-BE" sz="2200" b="1" dirty="0" err="1">
                    <a:latin typeface="+mj-lt"/>
                  </a:rPr>
                  <a:t>probability</a:t>
                </a:r>
                <a:r>
                  <a:rPr lang="nl-BE" sz="2200" b="1" dirty="0">
                    <a:latin typeface="+mj-lt"/>
                  </a:rPr>
                  <a:t> </a:t>
                </a:r>
                <a:r>
                  <a:rPr lang="nl-BE" sz="2200" b="1" dirty="0" err="1">
                    <a:latin typeface="+mj-lt"/>
                  </a:rPr>
                  <a:t>distribution</a:t>
                </a:r>
                <a:r>
                  <a:rPr lang="nl-BE" sz="2200" b="1" dirty="0">
                    <a:latin typeface="+mj-lt"/>
                  </a:rPr>
                  <a:t> of </a:t>
                </a:r>
                <a:r>
                  <a:rPr lang="nl-BE" sz="2200" b="1" dirty="0" err="1">
                    <a:latin typeface="+mj-lt"/>
                  </a:rPr>
                  <a:t>the</a:t>
                </a:r>
                <a:r>
                  <a:rPr lang="nl-BE" sz="2200" b="1" dirty="0">
                    <a:latin typeface="+mj-lt"/>
                  </a:rPr>
                  <a:t> next word</a:t>
                </a:r>
                <a:r>
                  <a:rPr lang="nl-BE" sz="2200" dirty="0">
                    <a:latin typeface="+mj-lt"/>
                  </a:rPr>
                  <a:t> </a:t>
                </a:r>
                <a:r>
                  <a:rPr lang="nl-BE" sz="2200" dirty="0" err="1">
                    <a:latin typeface="+mj-lt"/>
                  </a:rPr>
                  <a:t>given</a:t>
                </a:r>
                <a:r>
                  <a:rPr lang="nl-BE" sz="2200" dirty="0">
                    <a:latin typeface="+mj-lt"/>
                  </a:rPr>
                  <a:t> a </a:t>
                </a:r>
                <a:r>
                  <a:rPr lang="nl-BE" sz="2200" dirty="0" err="1">
                    <a:latin typeface="+mj-lt"/>
                  </a:rPr>
                  <a:t>sequence</a:t>
                </a:r>
                <a:r>
                  <a:rPr lang="nl-BE" sz="2200" dirty="0">
                    <a:latin typeface="+mj-lt"/>
                  </a:rPr>
                  <a:t> of </a:t>
                </a:r>
                <a:r>
                  <a:rPr lang="nl-BE" sz="2200" dirty="0" err="1">
                    <a:latin typeface="+mj-lt"/>
                  </a:rPr>
                  <a:t>previous</a:t>
                </a:r>
                <a:r>
                  <a:rPr lang="nl-BE" sz="2200" dirty="0">
                    <a:latin typeface="+mj-lt"/>
                  </a:rPr>
                  <a:t> </a:t>
                </a:r>
                <a:r>
                  <a:rPr lang="nl-BE" sz="2200" dirty="0" err="1">
                    <a:latin typeface="+mj-lt"/>
                  </a:rPr>
                  <a:t>words</a:t>
                </a:r>
                <a:r>
                  <a:rPr lang="nl-BE" sz="2200" dirty="0">
                    <a:latin typeface="+mj-lt"/>
                  </a:rPr>
                  <a:t>:</a:t>
                </a:r>
              </a:p>
              <a:p>
                <a:pPr/>
                <a14:m>
                  <m:oMathPara xmlns:m="http://schemas.openxmlformats.org/officeDocument/2006/math">
                    <m:oMathParaPr>
                      <m:jc m:val="centerGroup"/>
                    </m:oMathParaPr>
                    <m:oMath xmlns:m="http://schemas.openxmlformats.org/officeDocument/2006/math">
                      <m:r>
                        <a:rPr lang="nl-BE" sz="2200" i="1" dirty="0">
                          <a:latin typeface="Cambria Math" panose="02040503050406030204" pitchFamily="18" charset="0"/>
                        </a:rPr>
                        <m:t>𝑃</m:t>
                      </m:r>
                      <m:d>
                        <m:dPr>
                          <m:endChr m:val="|"/>
                          <m:ctrlPr>
                            <a:rPr lang="nl-BE" sz="2200" b="0" i="1" dirty="0" smtClean="0">
                              <a:latin typeface="Cambria Math" panose="02040503050406030204" pitchFamily="18" charset="0"/>
                            </a:rPr>
                          </m:ctrlPr>
                        </m:dPr>
                        <m:e>
                          <m:sSub>
                            <m:sSubPr>
                              <m:ctrlPr>
                                <a:rPr lang="nl-BE" sz="2200" b="0" i="1" dirty="0" smtClean="0">
                                  <a:latin typeface="Cambria Math" panose="02040503050406030204" pitchFamily="18" charset="0"/>
                                </a:rPr>
                              </m:ctrlPr>
                            </m:sSubPr>
                            <m:e>
                              <m:r>
                                <a:rPr lang="nl-BE" sz="2200" b="0" i="1" dirty="0" smtClean="0">
                                  <a:latin typeface="Cambria Math" panose="02040503050406030204" pitchFamily="18" charset="0"/>
                                </a:rPr>
                                <m:t>𝑤</m:t>
                              </m:r>
                            </m:e>
                            <m:sub>
                              <m:r>
                                <a:rPr lang="nl-BE" sz="2200" b="0" i="1" dirty="0" smtClean="0">
                                  <a:latin typeface="Cambria Math" panose="02040503050406030204" pitchFamily="18" charset="0"/>
                                </a:rPr>
                                <m:t>𝑡</m:t>
                              </m:r>
                            </m:sub>
                          </m:sSub>
                          <m:r>
                            <a:rPr lang="nl-BE" sz="2200" b="0" i="1" dirty="0" smtClean="0">
                              <a:latin typeface="Cambria Math" panose="02040503050406030204" pitchFamily="18" charset="0"/>
                            </a:rPr>
                            <m:t> </m:t>
                          </m:r>
                        </m:e>
                      </m:d>
                      <m:r>
                        <a:rPr lang="nl-BE" sz="2200" b="0" i="1" dirty="0" smtClean="0">
                          <a:latin typeface="Cambria Math" panose="02040503050406030204" pitchFamily="18" charset="0"/>
                        </a:rPr>
                        <m:t> </m:t>
                      </m:r>
                      <m:sSub>
                        <m:sSubPr>
                          <m:ctrlPr>
                            <a:rPr lang="nl-BE" sz="2200" b="0" i="1" dirty="0" smtClean="0">
                              <a:latin typeface="Cambria Math" panose="02040503050406030204" pitchFamily="18" charset="0"/>
                            </a:rPr>
                          </m:ctrlPr>
                        </m:sSubPr>
                        <m:e>
                          <m:r>
                            <a:rPr lang="nl-BE" sz="2200" b="0" i="1" dirty="0" smtClean="0">
                              <a:latin typeface="Cambria Math" panose="02040503050406030204" pitchFamily="18" charset="0"/>
                            </a:rPr>
                            <m:t>𝑤</m:t>
                          </m:r>
                        </m:e>
                        <m:sub>
                          <m:r>
                            <a:rPr lang="nl-BE" sz="2200" b="0" i="1" dirty="0" smtClean="0">
                              <a:latin typeface="Cambria Math" panose="02040503050406030204" pitchFamily="18" charset="0"/>
                            </a:rPr>
                            <m:t>1</m:t>
                          </m:r>
                        </m:sub>
                      </m:sSub>
                      <m:r>
                        <a:rPr lang="nl-BE" sz="2200" b="0" i="1" dirty="0" smtClean="0">
                          <a:latin typeface="Cambria Math" panose="02040503050406030204" pitchFamily="18" charset="0"/>
                        </a:rPr>
                        <m:t>,</m:t>
                      </m:r>
                      <m:sSub>
                        <m:sSubPr>
                          <m:ctrlPr>
                            <a:rPr lang="nl-BE" sz="2200" b="0" i="1" dirty="0" smtClean="0">
                              <a:latin typeface="Cambria Math" panose="02040503050406030204" pitchFamily="18" charset="0"/>
                            </a:rPr>
                          </m:ctrlPr>
                        </m:sSubPr>
                        <m:e>
                          <m:r>
                            <a:rPr lang="nl-BE" sz="2200" b="0" i="1" dirty="0" smtClean="0">
                              <a:latin typeface="Cambria Math" panose="02040503050406030204" pitchFamily="18" charset="0"/>
                            </a:rPr>
                            <m:t>𝑤</m:t>
                          </m:r>
                        </m:e>
                        <m:sub>
                          <m:r>
                            <a:rPr lang="nl-BE" sz="2200" b="0" i="1" dirty="0" smtClean="0">
                              <a:latin typeface="Cambria Math" panose="02040503050406030204" pitchFamily="18" charset="0"/>
                            </a:rPr>
                            <m:t>2</m:t>
                          </m:r>
                        </m:sub>
                      </m:sSub>
                      <m:r>
                        <a:rPr lang="nl-BE" sz="2200" b="0" i="1" dirty="0" smtClean="0">
                          <a:latin typeface="Cambria Math" panose="02040503050406030204" pitchFamily="18" charset="0"/>
                        </a:rPr>
                        <m:t>, …,</m:t>
                      </m:r>
                      <m:sSub>
                        <m:sSubPr>
                          <m:ctrlPr>
                            <a:rPr lang="nl-BE" sz="2200" b="0" i="1" dirty="0" smtClean="0">
                              <a:latin typeface="Cambria Math" panose="02040503050406030204" pitchFamily="18" charset="0"/>
                            </a:rPr>
                          </m:ctrlPr>
                        </m:sSubPr>
                        <m:e>
                          <m:r>
                            <a:rPr lang="nl-BE" sz="2200" b="0" i="1" dirty="0" smtClean="0">
                              <a:latin typeface="Cambria Math" panose="02040503050406030204" pitchFamily="18" charset="0"/>
                            </a:rPr>
                            <m:t>𝑤</m:t>
                          </m:r>
                        </m:e>
                        <m:sub>
                          <m:r>
                            <a:rPr lang="nl-BE" sz="2200" b="0" i="1" dirty="0" smtClean="0">
                              <a:latin typeface="Cambria Math" panose="02040503050406030204" pitchFamily="18" charset="0"/>
                            </a:rPr>
                            <m:t>𝑡</m:t>
                          </m:r>
                          <m:r>
                            <a:rPr lang="nl-BE" sz="2200" b="0" i="1" dirty="0" smtClean="0">
                              <a:latin typeface="Cambria Math" panose="02040503050406030204" pitchFamily="18" charset="0"/>
                            </a:rPr>
                            <m:t>−</m:t>
                          </m:r>
                          <m:r>
                            <a:rPr lang="nl-BE" sz="2200" b="0" i="1" dirty="0" smtClean="0">
                              <a:latin typeface="Cambria Math" panose="02040503050406030204" pitchFamily="18" charset="0"/>
                            </a:rPr>
                            <m:t>1</m:t>
                          </m:r>
                        </m:sub>
                      </m:sSub>
                      <m:r>
                        <a:rPr lang="nl-BE" sz="2200" b="0" i="1" dirty="0" smtClean="0">
                          <a:latin typeface="Cambria Math" panose="02040503050406030204" pitchFamily="18" charset="0"/>
                        </a:rPr>
                        <m:t>)</m:t>
                      </m:r>
                    </m:oMath>
                  </m:oMathPara>
                </a14:m>
                <a:endParaRPr lang="ar-AE" sz="2200" dirty="0">
                  <a:latin typeface="+mj-lt"/>
                </a:endParaRPr>
              </a:p>
              <a:p>
                <a:pPr marL="702900" lvl="1" indent="-342900" fontAlgn="base"/>
                <a:r>
                  <a:rPr lang="en-US" sz="2200" dirty="0">
                    <a:latin typeface="+mj-lt"/>
                  </a:rPr>
                  <a:t>This is what the model optimizes during training: predicting the next token as accurately as possible</a:t>
                </a:r>
                <a:br>
                  <a:rPr lang="en-US" sz="2200" dirty="0">
                    <a:latin typeface="+mj-lt"/>
                  </a:rPr>
                </a:br>
                <a:endParaRPr lang="en-US" sz="2200" dirty="0">
                  <a:latin typeface="+mj-lt"/>
                </a:endParaRPr>
              </a:p>
              <a:p>
                <a:pPr marL="342900" indent="-342900" fontAlgn="base">
                  <a:buFont typeface="Arial" panose="020B0604020202020204" pitchFamily="34" charset="0"/>
                  <a:buChar char="•"/>
                </a:pPr>
                <a:r>
                  <a:rPr lang="en-US" sz="2200" dirty="0">
                    <a:latin typeface="+mj-lt"/>
                  </a:rPr>
                  <a:t>This task teaches the model </a:t>
                </a:r>
                <a:r>
                  <a:rPr lang="en-US" sz="2200" b="1" dirty="0">
                    <a:latin typeface="+mj-lt"/>
                  </a:rPr>
                  <a:t>grammar, syntax, semantics, and world knowledge</a:t>
                </a:r>
                <a:r>
                  <a:rPr lang="en-US" sz="2200" dirty="0">
                    <a:latin typeface="+mj-lt"/>
                  </a:rPr>
                  <a:t> implicitly which is captured in the model’s internal representations, that is, the </a:t>
                </a:r>
                <a:r>
                  <a:rPr lang="en-US" sz="2200" b="1" dirty="0">
                    <a:latin typeface="+mj-lt"/>
                  </a:rPr>
                  <a:t>word</a:t>
                </a:r>
                <a:r>
                  <a:rPr lang="en-US" sz="2200" dirty="0">
                    <a:latin typeface="+mj-lt"/>
                  </a:rPr>
                  <a:t> </a:t>
                </a:r>
                <a:r>
                  <a:rPr lang="en-US" sz="2200" b="1" dirty="0">
                    <a:latin typeface="+mj-lt"/>
                  </a:rPr>
                  <a:t>embeddings</a:t>
                </a:r>
              </a:p>
              <a:p>
                <a:pPr marL="342900" indent="-342900" fontAlgn="base">
                  <a:buFont typeface="Arial" panose="020B0604020202020204" pitchFamily="34" charset="0"/>
                  <a:buChar char="•"/>
                </a:pPr>
                <a:endParaRPr lang="en-US" sz="2200" dirty="0">
                  <a:latin typeface="+mj-lt"/>
                </a:endParaRPr>
              </a:p>
            </p:txBody>
          </p:sp>
        </mc:Choice>
        <mc:Fallback xmlns="">
          <p:sp>
            <p:nvSpPr>
              <p:cNvPr id="4" name="Text Placeholder 3">
                <a:extLst>
                  <a:ext uri="{FF2B5EF4-FFF2-40B4-BE49-F238E27FC236}">
                    <a16:creationId xmlns:a16="http://schemas.microsoft.com/office/drawing/2014/main" id="{D32FDE90-EB7F-1129-0C09-DA3CA384E476}"/>
                  </a:ext>
                </a:extLst>
              </p:cNvPr>
              <p:cNvSpPr>
                <a:spLocks noGrp="1" noRot="1" noChangeAspect="1" noMove="1" noResize="1" noEditPoints="1" noAdjustHandles="1" noChangeArrowheads="1" noChangeShapeType="1" noTextEdit="1"/>
              </p:cNvSpPr>
              <p:nvPr>
                <p:ph type="body" sz="quarter" idx="31"/>
              </p:nvPr>
            </p:nvSpPr>
            <p:spPr>
              <a:blipFill>
                <a:blip r:embed="rId2"/>
                <a:stretch>
                  <a:fillRect l="-656" t="-1680" r="-1093"/>
                </a:stretch>
              </a:blipFill>
            </p:spPr>
            <p:txBody>
              <a:bodyPr/>
              <a:lstStyle/>
              <a:p>
                <a:r>
                  <a:rPr lang="nl-BE">
                    <a:noFill/>
                  </a:rPr>
                  <a:t> </a:t>
                </a:r>
              </a:p>
            </p:txBody>
          </p:sp>
        </mc:Fallback>
      </mc:AlternateContent>
    </p:spTree>
    <p:extLst>
      <p:ext uri="{BB962C8B-B14F-4D97-AF65-F5344CB8AC3E}">
        <p14:creationId xmlns:p14="http://schemas.microsoft.com/office/powerpoint/2010/main" val="595080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DBA6-1621-7B43-CF1B-32769AEA106D}"/>
              </a:ext>
            </a:extLst>
          </p:cNvPr>
          <p:cNvSpPr>
            <a:spLocks noGrp="1"/>
          </p:cNvSpPr>
          <p:nvPr>
            <p:ph type="title"/>
          </p:nvPr>
        </p:nvSpPr>
        <p:spPr/>
        <p:txBody>
          <a:bodyPr/>
          <a:lstStyle/>
          <a:p>
            <a:r>
              <a:rPr lang="nl-BE" dirty="0"/>
              <a:t>Language model</a:t>
            </a:r>
          </a:p>
        </p:txBody>
      </p:sp>
      <p:sp>
        <p:nvSpPr>
          <p:cNvPr id="3" name="Slide Number Placeholder 2">
            <a:extLst>
              <a:ext uri="{FF2B5EF4-FFF2-40B4-BE49-F238E27FC236}">
                <a16:creationId xmlns:a16="http://schemas.microsoft.com/office/drawing/2014/main" id="{8818781E-585A-7CDA-3A7D-F7FC57ACC5E6}"/>
              </a:ext>
            </a:extLst>
          </p:cNvPr>
          <p:cNvSpPr>
            <a:spLocks noGrp="1"/>
          </p:cNvSpPr>
          <p:nvPr>
            <p:ph type="sldNum" sz="quarter" idx="25"/>
          </p:nvPr>
        </p:nvSpPr>
        <p:spPr/>
        <p:txBody>
          <a:bodyPr/>
          <a:lstStyle/>
          <a:p>
            <a:fld id="{8B70248A-FD0F-534C-919E-E8EB9B0FC062}" type="slidenum">
              <a:rPr lang="en-BE" smtClean="0"/>
              <a:pPr/>
              <a:t>53</a:t>
            </a:fld>
            <a:endParaRPr lang="en-BE"/>
          </a:p>
        </p:txBody>
      </p:sp>
      <p:sp>
        <p:nvSpPr>
          <p:cNvPr id="4" name="Text Placeholder 3">
            <a:extLst>
              <a:ext uri="{FF2B5EF4-FFF2-40B4-BE49-F238E27FC236}">
                <a16:creationId xmlns:a16="http://schemas.microsoft.com/office/drawing/2014/main" id="{D14DD4F8-205E-DCC2-BCDA-87DDF07223D5}"/>
              </a:ext>
            </a:extLst>
          </p:cNvPr>
          <p:cNvSpPr>
            <a:spLocks noGrp="1"/>
          </p:cNvSpPr>
          <p:nvPr>
            <p:ph type="body" sz="quarter" idx="31"/>
          </p:nvPr>
        </p:nvSpPr>
        <p:spPr/>
        <p:txBody>
          <a:bodyPr>
            <a:normAutofit/>
          </a:bodyPr>
          <a:lstStyle/>
          <a:p>
            <a:pPr marL="342900" indent="-342900" fontAlgn="base">
              <a:buFont typeface="Arial" panose="020B0604020202020204" pitchFamily="34" charset="0"/>
              <a:buChar char="•"/>
            </a:pPr>
            <a:r>
              <a:rPr lang="en-US" sz="2200" dirty="0">
                <a:latin typeface="+mj-lt"/>
              </a:rPr>
              <a:t>An </a:t>
            </a:r>
            <a:r>
              <a:rPr lang="en-US" sz="2200" b="1" dirty="0">
                <a:latin typeface="+mj-lt"/>
              </a:rPr>
              <a:t>autoregressive</a:t>
            </a:r>
            <a:r>
              <a:rPr lang="en-US" sz="2200" dirty="0">
                <a:latin typeface="+mj-lt"/>
              </a:rPr>
              <a:t> language model performs </a:t>
            </a:r>
            <a:r>
              <a:rPr lang="en-US" sz="2200" b="1" dirty="0">
                <a:latin typeface="+mj-lt"/>
              </a:rPr>
              <a:t>next word prediction</a:t>
            </a:r>
            <a:br>
              <a:rPr lang="en-US" sz="2200" b="1" dirty="0">
                <a:latin typeface="+mj-lt"/>
              </a:rPr>
            </a:br>
            <a:br>
              <a:rPr lang="en-US" sz="2200" b="1" dirty="0">
                <a:latin typeface="+mj-lt"/>
              </a:rPr>
            </a:br>
            <a:r>
              <a:rPr lang="en-US" sz="2200" b="1" dirty="0">
                <a:latin typeface="+mj-lt"/>
              </a:rPr>
              <a:t>	</a:t>
            </a:r>
            <a:r>
              <a:rPr lang="en-US" sz="2200" dirty="0">
                <a:latin typeface="+mj-lt"/>
              </a:rPr>
              <a:t>The cat sat on the ___  →  </a:t>
            </a:r>
            <a:r>
              <a:rPr lang="en-US" sz="2200" i="1" dirty="0">
                <a:latin typeface="+mj-lt"/>
              </a:rPr>
              <a:t>mat</a:t>
            </a:r>
            <a:br>
              <a:rPr lang="en-US" sz="2200" i="1" dirty="0">
                <a:latin typeface="+mj-lt"/>
              </a:rPr>
            </a:br>
            <a:r>
              <a:rPr lang="en-US" sz="2200" dirty="0">
                <a:latin typeface="+mj-lt"/>
              </a:rPr>
              <a:t>  </a:t>
            </a:r>
          </a:p>
          <a:p>
            <a:pPr marL="342900" indent="-342900" fontAlgn="base">
              <a:buFont typeface="Arial" panose="020B0604020202020204" pitchFamily="34" charset="0"/>
              <a:buChar char="•"/>
            </a:pPr>
            <a:r>
              <a:rPr lang="en-US" sz="2200" dirty="0">
                <a:latin typeface="+mj-lt"/>
              </a:rPr>
              <a:t>A</a:t>
            </a:r>
            <a:r>
              <a:rPr lang="en-US" sz="2200" b="1" dirty="0">
                <a:latin typeface="+mj-lt"/>
              </a:rPr>
              <a:t> masked</a:t>
            </a:r>
            <a:r>
              <a:rPr lang="en-US" sz="2200" dirty="0">
                <a:latin typeface="+mj-lt"/>
              </a:rPr>
              <a:t> language model performs </a:t>
            </a:r>
            <a:r>
              <a:rPr lang="en-US" sz="2200" b="1" dirty="0">
                <a:latin typeface="+mj-lt"/>
              </a:rPr>
              <a:t>fill-in-the-blank word prediction</a:t>
            </a:r>
            <a:br>
              <a:rPr lang="en-US" sz="2200" b="1" dirty="0">
                <a:latin typeface="+mj-lt"/>
              </a:rPr>
            </a:br>
            <a:endParaRPr lang="en-US" sz="2200" b="1" dirty="0">
              <a:latin typeface="+mj-lt"/>
            </a:endParaRPr>
          </a:p>
          <a:p>
            <a:r>
              <a:rPr lang="en-US" sz="2200" dirty="0">
                <a:latin typeface="+mj-lt"/>
              </a:rPr>
              <a:t>	The cat ___ on the mat  →  </a:t>
            </a:r>
            <a:r>
              <a:rPr lang="en-US" sz="2200" i="1" dirty="0">
                <a:latin typeface="+mj-lt"/>
              </a:rPr>
              <a:t>sat</a:t>
            </a:r>
          </a:p>
          <a:p>
            <a:pPr marL="342900" indent="-342900" fontAlgn="base">
              <a:buFont typeface="Arial" panose="020B0604020202020204" pitchFamily="34" charset="0"/>
              <a:buChar char="•"/>
            </a:pPr>
            <a:endParaRPr lang="en-US" sz="2200" b="1" dirty="0">
              <a:latin typeface="+mj-lt"/>
            </a:endParaRPr>
          </a:p>
          <a:p>
            <a:pPr marL="342900" indent="-342900" fontAlgn="base">
              <a:buFont typeface="Arial" panose="020B0604020202020204" pitchFamily="34" charset="0"/>
              <a:buChar char="•"/>
            </a:pPr>
            <a:r>
              <a:rPr lang="en-US" sz="2200" b="1" dirty="0">
                <a:latin typeface="+mj-lt"/>
              </a:rPr>
              <a:t>Text generation</a:t>
            </a:r>
            <a:r>
              <a:rPr lang="en-US" sz="2200" dirty="0">
                <a:latin typeface="+mj-lt"/>
              </a:rPr>
              <a:t> happens when the model </a:t>
            </a:r>
            <a:r>
              <a:rPr lang="en-US" sz="2200" b="1" dirty="0">
                <a:latin typeface="+mj-lt"/>
              </a:rPr>
              <a:t>repeats word prediction iteratively</a:t>
            </a:r>
            <a:r>
              <a:rPr lang="en-US" sz="2200" dirty="0">
                <a:latin typeface="+mj-lt"/>
              </a:rPr>
              <a:t> feeding each predicted word back into itself as input</a:t>
            </a:r>
            <a:br>
              <a:rPr lang="en-US" sz="2200" dirty="0">
                <a:latin typeface="+mj-lt"/>
              </a:rPr>
            </a:br>
            <a:br>
              <a:rPr lang="en-US" sz="2200" dirty="0">
                <a:latin typeface="+mj-lt"/>
              </a:rPr>
            </a:br>
            <a:r>
              <a:rPr lang="en-US" sz="2200" dirty="0">
                <a:latin typeface="+mj-lt"/>
              </a:rPr>
              <a:t>	The cat sat on the  →  </a:t>
            </a:r>
            <a:r>
              <a:rPr lang="en-US" sz="2200" i="1" dirty="0">
                <a:latin typeface="+mj-lt"/>
              </a:rPr>
              <a:t>mat and started to purr softly .</a:t>
            </a:r>
            <a:br>
              <a:rPr lang="en-US" sz="2200" i="1" dirty="0">
                <a:latin typeface="+mj-lt"/>
              </a:rPr>
            </a:br>
            <a:endParaRPr lang="en-US" sz="2200" i="1" dirty="0">
              <a:latin typeface="+mj-lt"/>
            </a:endParaRPr>
          </a:p>
          <a:p>
            <a:pPr marL="342900" indent="-342900" fontAlgn="base">
              <a:buFont typeface="Arial" panose="020B0604020202020204" pitchFamily="34" charset="0"/>
              <a:buChar char="•"/>
            </a:pPr>
            <a:r>
              <a:rPr lang="en-US" sz="2200" dirty="0">
                <a:latin typeface="+mj-lt"/>
              </a:rPr>
              <a:t>The model generates text by </a:t>
            </a:r>
            <a:r>
              <a:rPr lang="en-US" sz="2200" b="1" dirty="0">
                <a:latin typeface="+mj-lt"/>
              </a:rPr>
              <a:t>sampling</a:t>
            </a:r>
            <a:r>
              <a:rPr lang="en-US" sz="2200" dirty="0">
                <a:latin typeface="+mj-lt"/>
              </a:rPr>
              <a:t> from its predicted probability distribution at each step (optionally controlled by temperature)</a:t>
            </a:r>
          </a:p>
        </p:txBody>
      </p:sp>
    </p:spTree>
    <p:extLst>
      <p:ext uri="{BB962C8B-B14F-4D97-AF65-F5344CB8AC3E}">
        <p14:creationId xmlns:p14="http://schemas.microsoft.com/office/powerpoint/2010/main" val="20120845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3C2DC-BC30-1E70-42E6-E93EBD2F95D6}"/>
              </a:ext>
            </a:extLst>
          </p:cNvPr>
          <p:cNvSpPr>
            <a:spLocks noGrp="1"/>
          </p:cNvSpPr>
          <p:nvPr>
            <p:ph type="title"/>
          </p:nvPr>
        </p:nvSpPr>
        <p:spPr/>
        <p:txBody>
          <a:bodyPr/>
          <a:lstStyle/>
          <a:p>
            <a:r>
              <a:rPr lang="en-US" dirty="0"/>
              <a:t>Evolution of Language Models</a:t>
            </a:r>
          </a:p>
        </p:txBody>
      </p:sp>
      <p:sp>
        <p:nvSpPr>
          <p:cNvPr id="3" name="Slide Number Placeholder 2">
            <a:extLst>
              <a:ext uri="{FF2B5EF4-FFF2-40B4-BE49-F238E27FC236}">
                <a16:creationId xmlns:a16="http://schemas.microsoft.com/office/drawing/2014/main" id="{966C9CB9-C6FC-FC85-3437-5D97626F6209}"/>
              </a:ext>
            </a:extLst>
          </p:cNvPr>
          <p:cNvSpPr>
            <a:spLocks noGrp="1"/>
          </p:cNvSpPr>
          <p:nvPr>
            <p:ph type="sldNum" sz="quarter" idx="25"/>
          </p:nvPr>
        </p:nvSpPr>
        <p:spPr/>
        <p:txBody>
          <a:bodyPr/>
          <a:lstStyle/>
          <a:p>
            <a:fld id="{8B70248A-FD0F-534C-919E-E8EB9B0FC062}" type="slidenum">
              <a:rPr lang="en-BE" smtClean="0"/>
              <a:pPr/>
              <a:t>54</a:t>
            </a:fld>
            <a:endParaRPr lang="en-BE"/>
          </a:p>
        </p:txBody>
      </p:sp>
      <p:pic>
        <p:nvPicPr>
          <p:cNvPr id="21506" name="Picture 2" descr="Klu LLM Timeline">
            <a:extLst>
              <a:ext uri="{FF2B5EF4-FFF2-40B4-BE49-F238E27FC236}">
                <a16:creationId xmlns:a16="http://schemas.microsoft.com/office/drawing/2014/main" id="{22CA7763-669B-B487-0C14-92DB69D8DF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53347"/>
            <a:ext cx="12192000" cy="430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0241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191F8-EC2D-9194-EA52-54E8BB0C1EE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197178-3F56-344C-2823-BDA03D6D3D5E}"/>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0DD10F54-CA47-3A1F-B073-5D81DBCC7504}"/>
              </a:ext>
            </a:extLst>
          </p:cNvPr>
          <p:cNvSpPr txBox="1">
            <a:spLocks/>
          </p:cNvSpPr>
          <p:nvPr/>
        </p:nvSpPr>
        <p:spPr>
          <a:xfrm>
            <a:off x="0" y="2312988"/>
            <a:ext cx="12192000"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Statistical LM</a:t>
            </a:r>
          </a:p>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N-gram models</a:t>
            </a: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spTree>
    <p:extLst>
      <p:ext uri="{BB962C8B-B14F-4D97-AF65-F5344CB8AC3E}">
        <p14:creationId xmlns:p14="http://schemas.microsoft.com/office/powerpoint/2010/main" val="5834050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E0B40-C12B-2097-8F7C-CAD1B4F3ABD6}"/>
              </a:ext>
            </a:extLst>
          </p:cNvPr>
          <p:cNvSpPr>
            <a:spLocks noGrp="1"/>
          </p:cNvSpPr>
          <p:nvPr>
            <p:ph type="title"/>
          </p:nvPr>
        </p:nvSpPr>
        <p:spPr/>
        <p:txBody>
          <a:bodyPr/>
          <a:lstStyle/>
          <a:p>
            <a:r>
              <a:rPr lang="nl-BE" dirty="0"/>
              <a:t>N-gram LM</a:t>
            </a:r>
          </a:p>
        </p:txBody>
      </p:sp>
      <p:sp>
        <p:nvSpPr>
          <p:cNvPr id="3" name="Slide Number Placeholder 2">
            <a:extLst>
              <a:ext uri="{FF2B5EF4-FFF2-40B4-BE49-F238E27FC236}">
                <a16:creationId xmlns:a16="http://schemas.microsoft.com/office/drawing/2014/main" id="{EF9B6EE4-F85F-7065-FD0B-30413E23E4D8}"/>
              </a:ext>
            </a:extLst>
          </p:cNvPr>
          <p:cNvSpPr>
            <a:spLocks noGrp="1"/>
          </p:cNvSpPr>
          <p:nvPr>
            <p:ph type="sldNum" sz="quarter" idx="25"/>
          </p:nvPr>
        </p:nvSpPr>
        <p:spPr/>
        <p:txBody>
          <a:bodyPr/>
          <a:lstStyle/>
          <a:p>
            <a:fld id="{8B70248A-FD0F-534C-919E-E8EB9B0FC062}" type="slidenum">
              <a:rPr lang="en-BE" smtClean="0"/>
              <a:pPr/>
              <a:t>56</a:t>
            </a:fld>
            <a:endParaRPr lang="en-BE"/>
          </a:p>
        </p:txBody>
      </p:sp>
      <p:sp>
        <p:nvSpPr>
          <p:cNvPr id="4" name="Text Placeholder 3">
            <a:extLst>
              <a:ext uri="{FF2B5EF4-FFF2-40B4-BE49-F238E27FC236}">
                <a16:creationId xmlns:a16="http://schemas.microsoft.com/office/drawing/2014/main" id="{8A92A7CB-AD4D-DE3E-B999-734C0A11F447}"/>
              </a:ext>
            </a:extLst>
          </p:cNvPr>
          <p:cNvSpPr>
            <a:spLocks noGrp="1"/>
          </p:cNvSpPr>
          <p:nvPr>
            <p:ph type="body" sz="quarter" idx="31"/>
          </p:nvPr>
        </p:nvSpPr>
        <p:spPr/>
        <p:txBody>
          <a:bodyPr/>
          <a:lstStyle/>
          <a:p>
            <a:pPr marL="342900" indent="-342900">
              <a:buFont typeface="Arial" panose="020B0604020202020204" pitchFamily="34" charset="0"/>
              <a:buChar char="•"/>
            </a:pPr>
            <a:r>
              <a:rPr lang="en-US" sz="2200" dirty="0">
                <a:latin typeface="+mj-lt"/>
              </a:rPr>
              <a:t>Predicts a word based on the previous </a:t>
            </a:r>
            <a:r>
              <a:rPr lang="en-US" sz="2200" i="1" dirty="0">
                <a:latin typeface="+mj-lt"/>
              </a:rPr>
              <a:t>N - 1 </a:t>
            </a:r>
            <a:r>
              <a:rPr lang="en-US" sz="2200" dirty="0">
                <a:latin typeface="+mj-lt"/>
              </a:rPr>
              <a:t>words</a:t>
            </a:r>
          </a:p>
          <a:p>
            <a:pPr marL="702900" lvl="1" indent="-342900"/>
            <a:r>
              <a:rPr lang="en-US" sz="2200" dirty="0">
                <a:latin typeface="+mj-lt"/>
              </a:rPr>
              <a:t>Unigram (</a:t>
            </a:r>
            <a:r>
              <a:rPr lang="en-US" sz="2200" i="1" dirty="0">
                <a:latin typeface="+mj-lt"/>
              </a:rPr>
              <a:t>N=1</a:t>
            </a:r>
            <a:r>
              <a:rPr lang="en-US" sz="2200" dirty="0">
                <a:latin typeface="+mj-lt"/>
              </a:rPr>
              <a:t>), Bigram (</a:t>
            </a:r>
            <a:r>
              <a:rPr lang="en-US" sz="2200" i="1" dirty="0">
                <a:latin typeface="+mj-lt"/>
              </a:rPr>
              <a:t>N=2</a:t>
            </a:r>
            <a:r>
              <a:rPr lang="en-US" sz="2200" dirty="0">
                <a:latin typeface="+mj-lt"/>
              </a:rPr>
              <a:t>), Trigram (N=3)</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Assumes that the next word depends only on a limited history rather than the entire sentence</a:t>
            </a:r>
            <a:br>
              <a:rPr lang="en-US" sz="2200" dirty="0">
                <a:latin typeface="+mj-lt"/>
              </a:rPr>
            </a:br>
            <a:r>
              <a:rPr lang="en-US" sz="2200" dirty="0">
                <a:latin typeface="+mj-lt"/>
              </a:rPr>
              <a:t> </a:t>
            </a:r>
          </a:p>
          <a:p>
            <a:pPr marL="342900" indent="-342900">
              <a:buFont typeface="Arial" panose="020B0604020202020204" pitchFamily="34" charset="0"/>
              <a:buChar char="•"/>
            </a:pPr>
            <a:r>
              <a:rPr lang="en-US" sz="2200" dirty="0">
                <a:latin typeface="+mj-lt"/>
              </a:rPr>
              <a:t>Probabilities are estimated based on </a:t>
            </a:r>
            <a:r>
              <a:rPr lang="en-US" sz="2200" b="1" dirty="0">
                <a:latin typeface="+mj-lt"/>
              </a:rPr>
              <a:t>counting</a:t>
            </a:r>
            <a:r>
              <a:rPr lang="en-US" sz="2200" dirty="0">
                <a:latin typeface="+mj-lt"/>
              </a:rPr>
              <a:t>, where </a:t>
            </a:r>
            <a:r>
              <a:rPr lang="en-US" sz="2200" b="1" dirty="0">
                <a:latin typeface="+mj-lt"/>
              </a:rPr>
              <a:t>smoothing</a:t>
            </a:r>
            <a:r>
              <a:rPr lang="en-US" sz="2200" dirty="0">
                <a:latin typeface="+mj-lt"/>
              </a:rPr>
              <a:t> is used for unseen sequences</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Limited by fixed context, data sparsity and poor generalization</a:t>
            </a:r>
            <a:br>
              <a:rPr lang="en-US" sz="2200" dirty="0">
                <a:latin typeface="+mj-lt"/>
              </a:rPr>
            </a:br>
            <a:endParaRPr lang="en-US" sz="2200" dirty="0">
              <a:latin typeface="+mj-lt"/>
            </a:endParaRPr>
          </a:p>
          <a:p>
            <a:pPr marL="342900" indent="-342900">
              <a:buFont typeface="Arial" panose="020B0604020202020204" pitchFamily="34" charset="0"/>
              <a:buChar char="•"/>
            </a:pPr>
            <a:r>
              <a:rPr lang="nl-BE" sz="2200" dirty="0" err="1">
                <a:latin typeface="+mj-lt"/>
              </a:rPr>
              <a:t>Replaced</a:t>
            </a:r>
            <a:r>
              <a:rPr lang="nl-BE" sz="2200" dirty="0">
                <a:latin typeface="+mj-lt"/>
              </a:rPr>
              <a:t> </a:t>
            </a:r>
            <a:r>
              <a:rPr lang="nl-BE" sz="2200" dirty="0" err="1">
                <a:latin typeface="+mj-lt"/>
              </a:rPr>
              <a:t>by</a:t>
            </a:r>
            <a:r>
              <a:rPr lang="nl-BE" sz="2200" dirty="0">
                <a:latin typeface="+mj-lt"/>
              </a:rPr>
              <a:t> </a:t>
            </a:r>
            <a:r>
              <a:rPr lang="nl-BE" sz="2200" dirty="0" err="1">
                <a:latin typeface="+mj-lt"/>
              </a:rPr>
              <a:t>neural</a:t>
            </a:r>
            <a:r>
              <a:rPr lang="nl-BE" sz="2200" dirty="0">
                <a:latin typeface="+mj-lt"/>
              </a:rPr>
              <a:t> </a:t>
            </a:r>
            <a:r>
              <a:rPr lang="nl-BE" sz="2200" dirty="0" err="1">
                <a:latin typeface="+mj-lt"/>
              </a:rPr>
              <a:t>LMs</a:t>
            </a:r>
            <a:r>
              <a:rPr lang="nl-BE" sz="2200" dirty="0">
                <a:latin typeface="+mj-lt"/>
              </a:rPr>
              <a:t> </a:t>
            </a:r>
            <a:r>
              <a:rPr lang="nl-BE" sz="2200" dirty="0" err="1">
                <a:latin typeface="+mj-lt"/>
              </a:rPr>
              <a:t>that</a:t>
            </a:r>
            <a:r>
              <a:rPr lang="nl-BE" sz="2200" dirty="0">
                <a:latin typeface="+mj-lt"/>
              </a:rPr>
              <a:t> </a:t>
            </a:r>
            <a:r>
              <a:rPr lang="nl-BE" sz="2200" dirty="0" err="1">
                <a:latin typeface="+mj-lt"/>
              </a:rPr>
              <a:t>learn</a:t>
            </a:r>
            <a:r>
              <a:rPr lang="nl-BE" sz="2200" dirty="0">
                <a:latin typeface="+mj-lt"/>
              </a:rPr>
              <a:t> </a:t>
            </a:r>
            <a:r>
              <a:rPr lang="en-US" sz="2200" dirty="0">
                <a:latin typeface="+mj-lt"/>
              </a:rPr>
              <a:t>dense, continuous vectors where a word’s meaning is encoded across many dimensions </a:t>
            </a:r>
            <a:r>
              <a:rPr lang="nl-BE" sz="2200" dirty="0" err="1">
                <a:latin typeface="+mj-lt"/>
              </a:rPr>
              <a:t>and</a:t>
            </a:r>
            <a:r>
              <a:rPr lang="nl-BE" sz="2200" dirty="0">
                <a:latin typeface="+mj-lt"/>
              </a:rPr>
              <a:t> </a:t>
            </a:r>
            <a:r>
              <a:rPr lang="nl-BE" sz="2200" dirty="0" err="1">
                <a:latin typeface="+mj-lt"/>
              </a:rPr>
              <a:t>that</a:t>
            </a:r>
            <a:r>
              <a:rPr lang="nl-BE" sz="2200" dirty="0">
                <a:latin typeface="+mj-lt"/>
              </a:rPr>
              <a:t> </a:t>
            </a:r>
            <a:r>
              <a:rPr lang="nl-BE" sz="2200" dirty="0" err="1">
                <a:latin typeface="+mj-lt"/>
              </a:rPr>
              <a:t>capture</a:t>
            </a:r>
            <a:r>
              <a:rPr lang="nl-BE" sz="2200" dirty="0">
                <a:latin typeface="+mj-lt"/>
              </a:rPr>
              <a:t> long-range </a:t>
            </a:r>
            <a:r>
              <a:rPr lang="nl-BE" sz="2200" dirty="0" err="1">
                <a:latin typeface="+mj-lt"/>
              </a:rPr>
              <a:t>dependencies</a:t>
            </a:r>
            <a:endParaRPr lang="nl-BE" sz="2200" dirty="0">
              <a:latin typeface="+mj-lt"/>
            </a:endParaRPr>
          </a:p>
          <a:p>
            <a:pPr marL="342900" indent="-342900">
              <a:buFont typeface="Arial" panose="020B0604020202020204" pitchFamily="34" charset="0"/>
              <a:buChar char="•"/>
            </a:pPr>
            <a:endParaRPr lang="nl-BE" dirty="0"/>
          </a:p>
        </p:txBody>
      </p:sp>
      <p:pic>
        <p:nvPicPr>
          <p:cNvPr id="5" name="Picture 2" descr="Old school stamp Royalty Free Vector Image - VectorStock">
            <a:extLst>
              <a:ext uri="{FF2B5EF4-FFF2-40B4-BE49-F238E27FC236}">
                <a16:creationId xmlns:a16="http://schemas.microsoft.com/office/drawing/2014/main" id="{B8131214-5E1D-E81B-4DCD-40F91D153F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16" t="5332" b="13696"/>
          <a:stretch/>
        </p:blipFill>
        <p:spPr bwMode="auto">
          <a:xfrm>
            <a:off x="11051361" y="54659"/>
            <a:ext cx="1140639" cy="1033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7860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EB9C5-8B6F-76CC-B38A-D697D6D0DB9D}"/>
              </a:ext>
            </a:extLst>
          </p:cNvPr>
          <p:cNvSpPr>
            <a:spLocks noGrp="1"/>
          </p:cNvSpPr>
          <p:nvPr>
            <p:ph type="title"/>
          </p:nvPr>
        </p:nvSpPr>
        <p:spPr/>
        <p:txBody>
          <a:bodyPr/>
          <a:lstStyle/>
          <a:p>
            <a:r>
              <a:rPr lang="nl-BE" dirty="0"/>
              <a:t>Bigram LM</a:t>
            </a:r>
          </a:p>
        </p:txBody>
      </p:sp>
      <p:sp>
        <p:nvSpPr>
          <p:cNvPr id="3" name="Slide Number Placeholder 2">
            <a:extLst>
              <a:ext uri="{FF2B5EF4-FFF2-40B4-BE49-F238E27FC236}">
                <a16:creationId xmlns:a16="http://schemas.microsoft.com/office/drawing/2014/main" id="{7F4A8C0C-DF7E-2C47-3C6E-79852EEA9AAD}"/>
              </a:ext>
            </a:extLst>
          </p:cNvPr>
          <p:cNvSpPr>
            <a:spLocks noGrp="1"/>
          </p:cNvSpPr>
          <p:nvPr>
            <p:ph type="sldNum" sz="quarter" idx="25"/>
          </p:nvPr>
        </p:nvSpPr>
        <p:spPr/>
        <p:txBody>
          <a:bodyPr/>
          <a:lstStyle/>
          <a:p>
            <a:fld id="{8B70248A-FD0F-534C-919E-E8EB9B0FC062}" type="slidenum">
              <a:rPr lang="en-BE" smtClean="0"/>
              <a:pPr/>
              <a:t>57</a:t>
            </a:fld>
            <a:endParaRPr lang="en-BE"/>
          </a:p>
        </p:txBody>
      </p:sp>
      <p:pic>
        <p:nvPicPr>
          <p:cNvPr id="3074" name="Picture 2">
            <a:extLst>
              <a:ext uri="{FF2B5EF4-FFF2-40B4-BE49-F238E27FC236}">
                <a16:creationId xmlns:a16="http://schemas.microsoft.com/office/drawing/2014/main" id="{FD94694E-501A-430A-B5B7-632F368402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1420431"/>
            <a:ext cx="5166722" cy="11160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1FB4597-5079-E308-B53C-FEAD1C5527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1" y="3503468"/>
            <a:ext cx="4997521" cy="24987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CC5548C-2673-AC53-E4D6-F8322A72B129}"/>
              </a:ext>
            </a:extLst>
          </p:cNvPr>
          <p:cNvSpPr txBox="1"/>
          <p:nvPr/>
        </p:nvSpPr>
        <p:spPr>
          <a:xfrm>
            <a:off x="249568" y="2700225"/>
            <a:ext cx="4803186" cy="430887"/>
          </a:xfrm>
          <a:prstGeom prst="rect">
            <a:avLst/>
          </a:prstGeom>
          <a:noFill/>
        </p:spPr>
        <p:txBody>
          <a:bodyPr wrap="square" rtlCol="0">
            <a:spAutoFit/>
          </a:bodyPr>
          <a:lstStyle/>
          <a:p>
            <a:pPr algn="ctr"/>
            <a:r>
              <a:rPr lang="nl-BE" sz="2200" dirty="0">
                <a:solidFill>
                  <a:srgbClr val="FA6432"/>
                </a:solidFill>
                <a:latin typeface="+mj-lt"/>
              </a:rPr>
              <a:t>Step 1: Get training </a:t>
            </a:r>
            <a:r>
              <a:rPr lang="nl-BE" sz="2200" dirty="0" err="1">
                <a:solidFill>
                  <a:srgbClr val="FA6432"/>
                </a:solidFill>
                <a:latin typeface="+mj-lt"/>
              </a:rPr>
              <a:t>text</a:t>
            </a:r>
            <a:r>
              <a:rPr lang="nl-BE" sz="2200" dirty="0">
                <a:solidFill>
                  <a:srgbClr val="FA6432"/>
                </a:solidFill>
                <a:latin typeface="+mj-lt"/>
              </a:rPr>
              <a:t> corpus</a:t>
            </a:r>
            <a:endParaRPr lang="nl-BE" dirty="0">
              <a:solidFill>
                <a:srgbClr val="FA6432"/>
              </a:solidFill>
            </a:endParaRPr>
          </a:p>
        </p:txBody>
      </p:sp>
      <p:pic>
        <p:nvPicPr>
          <p:cNvPr id="3078" name="Picture 6">
            <a:extLst>
              <a:ext uri="{FF2B5EF4-FFF2-40B4-BE49-F238E27FC236}">
                <a16:creationId xmlns:a16="http://schemas.microsoft.com/office/drawing/2014/main" id="{53EBF566-BFED-A352-B71A-AA44BF04B2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1655" y="686161"/>
            <a:ext cx="9525000"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A3D07E7-592C-977D-5102-BCFCC0E20FE5}"/>
              </a:ext>
            </a:extLst>
          </p:cNvPr>
          <p:cNvSpPr txBox="1"/>
          <p:nvPr/>
        </p:nvSpPr>
        <p:spPr>
          <a:xfrm>
            <a:off x="249568" y="5967487"/>
            <a:ext cx="4803186" cy="430887"/>
          </a:xfrm>
          <a:prstGeom prst="rect">
            <a:avLst/>
          </a:prstGeom>
          <a:noFill/>
        </p:spPr>
        <p:txBody>
          <a:bodyPr wrap="square" rtlCol="0">
            <a:spAutoFit/>
          </a:bodyPr>
          <a:lstStyle/>
          <a:p>
            <a:pPr algn="ctr"/>
            <a:r>
              <a:rPr lang="nl-BE" sz="2200" dirty="0">
                <a:solidFill>
                  <a:srgbClr val="FA6432"/>
                </a:solidFill>
                <a:latin typeface="+mj-lt"/>
              </a:rPr>
              <a:t>Step 2: Collect </a:t>
            </a:r>
            <a:r>
              <a:rPr lang="nl-BE" sz="2200" dirty="0" err="1">
                <a:solidFill>
                  <a:srgbClr val="FA6432"/>
                </a:solidFill>
                <a:latin typeface="+mj-lt"/>
              </a:rPr>
              <a:t>all</a:t>
            </a:r>
            <a:r>
              <a:rPr lang="nl-BE" sz="2200" dirty="0">
                <a:solidFill>
                  <a:srgbClr val="FA6432"/>
                </a:solidFill>
                <a:latin typeface="+mj-lt"/>
              </a:rPr>
              <a:t> </a:t>
            </a:r>
            <a:r>
              <a:rPr lang="nl-BE" sz="2200" dirty="0" err="1">
                <a:solidFill>
                  <a:srgbClr val="FA6432"/>
                </a:solidFill>
                <a:latin typeface="+mj-lt"/>
              </a:rPr>
              <a:t>bigrams</a:t>
            </a:r>
            <a:endParaRPr lang="nl-BE" dirty="0">
              <a:solidFill>
                <a:srgbClr val="FA6432"/>
              </a:solidFill>
            </a:endParaRPr>
          </a:p>
        </p:txBody>
      </p:sp>
      <p:sp>
        <p:nvSpPr>
          <p:cNvPr id="7" name="TextBox 6">
            <a:extLst>
              <a:ext uri="{FF2B5EF4-FFF2-40B4-BE49-F238E27FC236}">
                <a16:creationId xmlns:a16="http://schemas.microsoft.com/office/drawing/2014/main" id="{D2E44B98-87AF-C554-FF86-29A8A2A7C699}"/>
              </a:ext>
            </a:extLst>
          </p:cNvPr>
          <p:cNvSpPr txBox="1"/>
          <p:nvPr/>
        </p:nvSpPr>
        <p:spPr>
          <a:xfrm>
            <a:off x="5960263" y="4613933"/>
            <a:ext cx="5667784" cy="1107996"/>
          </a:xfrm>
          <a:prstGeom prst="rect">
            <a:avLst/>
          </a:prstGeom>
          <a:noFill/>
        </p:spPr>
        <p:txBody>
          <a:bodyPr wrap="square" rtlCol="0">
            <a:spAutoFit/>
          </a:bodyPr>
          <a:lstStyle/>
          <a:p>
            <a:pPr algn="ctr"/>
            <a:r>
              <a:rPr lang="nl-BE" sz="2200" dirty="0">
                <a:solidFill>
                  <a:srgbClr val="FA6432"/>
                </a:solidFill>
                <a:latin typeface="+mj-lt"/>
              </a:rPr>
              <a:t>Step 3: For </a:t>
            </a:r>
            <a:r>
              <a:rPr lang="nl-BE" sz="2200" dirty="0" err="1">
                <a:solidFill>
                  <a:srgbClr val="FA6432"/>
                </a:solidFill>
                <a:latin typeface="+mj-lt"/>
              </a:rPr>
              <a:t>each</a:t>
            </a:r>
            <a:r>
              <a:rPr lang="nl-BE" sz="2200" dirty="0">
                <a:solidFill>
                  <a:srgbClr val="FA6432"/>
                </a:solidFill>
                <a:latin typeface="+mj-lt"/>
              </a:rPr>
              <a:t> word in </a:t>
            </a:r>
            <a:r>
              <a:rPr lang="nl-BE" sz="2200" dirty="0" err="1">
                <a:solidFill>
                  <a:srgbClr val="FA6432"/>
                </a:solidFill>
                <a:latin typeface="+mj-lt"/>
              </a:rPr>
              <a:t>the</a:t>
            </a:r>
            <a:r>
              <a:rPr lang="nl-BE" sz="2200" dirty="0">
                <a:solidFill>
                  <a:srgbClr val="FA6432"/>
                </a:solidFill>
                <a:latin typeface="+mj-lt"/>
              </a:rPr>
              <a:t> </a:t>
            </a:r>
            <a:r>
              <a:rPr lang="nl-BE" sz="2200" dirty="0" err="1">
                <a:solidFill>
                  <a:srgbClr val="FA6432"/>
                </a:solidFill>
                <a:latin typeface="+mj-lt"/>
              </a:rPr>
              <a:t>vocabulary</a:t>
            </a:r>
            <a:r>
              <a:rPr lang="nl-BE" sz="2200" dirty="0">
                <a:solidFill>
                  <a:srgbClr val="FA6432"/>
                </a:solidFill>
                <a:latin typeface="+mj-lt"/>
              </a:rPr>
              <a:t>, </a:t>
            </a:r>
            <a:r>
              <a:rPr lang="nl-BE" sz="2200" dirty="0" err="1">
                <a:solidFill>
                  <a:srgbClr val="FA6432"/>
                </a:solidFill>
                <a:latin typeface="+mj-lt"/>
              </a:rPr>
              <a:t>count</a:t>
            </a:r>
            <a:r>
              <a:rPr lang="nl-BE" sz="2200" dirty="0">
                <a:solidFill>
                  <a:srgbClr val="FA6432"/>
                </a:solidFill>
                <a:latin typeface="+mj-lt"/>
              </a:rPr>
              <a:t> </a:t>
            </a:r>
            <a:r>
              <a:rPr lang="nl-BE" sz="2200" dirty="0" err="1">
                <a:solidFill>
                  <a:srgbClr val="FA6432"/>
                </a:solidFill>
                <a:latin typeface="+mj-lt"/>
              </a:rPr>
              <a:t>the</a:t>
            </a:r>
            <a:r>
              <a:rPr lang="nl-BE" sz="2200" dirty="0">
                <a:solidFill>
                  <a:srgbClr val="FA6432"/>
                </a:solidFill>
                <a:latin typeface="+mj-lt"/>
              </a:rPr>
              <a:t> </a:t>
            </a:r>
            <a:r>
              <a:rPr lang="nl-BE" sz="2200" dirty="0" err="1">
                <a:solidFill>
                  <a:srgbClr val="FA6432"/>
                </a:solidFill>
                <a:latin typeface="+mj-lt"/>
              </a:rPr>
              <a:t>possible</a:t>
            </a:r>
            <a:r>
              <a:rPr lang="nl-BE" sz="2200" dirty="0">
                <a:solidFill>
                  <a:srgbClr val="FA6432"/>
                </a:solidFill>
                <a:latin typeface="+mj-lt"/>
              </a:rPr>
              <a:t> second </a:t>
            </a:r>
            <a:r>
              <a:rPr lang="nl-BE" sz="2200" dirty="0" err="1">
                <a:solidFill>
                  <a:srgbClr val="FA6432"/>
                </a:solidFill>
                <a:latin typeface="+mj-lt"/>
              </a:rPr>
              <a:t>words</a:t>
            </a:r>
            <a:r>
              <a:rPr lang="nl-BE" sz="2200" dirty="0">
                <a:solidFill>
                  <a:srgbClr val="FA6432"/>
                </a:solidFill>
                <a:latin typeface="+mj-lt"/>
              </a:rPr>
              <a:t> </a:t>
            </a:r>
            <a:endParaRPr lang="nl-BE" dirty="0">
              <a:solidFill>
                <a:srgbClr val="FA6432"/>
              </a:solidFill>
            </a:endParaRPr>
          </a:p>
        </p:txBody>
      </p:sp>
      <p:pic>
        <p:nvPicPr>
          <p:cNvPr id="4" name="Picture 2" descr="Old school stamp Royalty Free Vector Image - VectorStock">
            <a:extLst>
              <a:ext uri="{FF2B5EF4-FFF2-40B4-BE49-F238E27FC236}">
                <a16:creationId xmlns:a16="http://schemas.microsoft.com/office/drawing/2014/main" id="{3FD2A141-753C-3C64-BEB4-F8E30FF015E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16" t="5332" b="13696"/>
          <a:stretch/>
        </p:blipFill>
        <p:spPr bwMode="auto">
          <a:xfrm>
            <a:off x="11051361" y="54659"/>
            <a:ext cx="1140639" cy="1033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0056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E3E17-EA73-CF98-5D99-4C4F080B77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E442A5-7807-2987-CBF9-774DFBC8D124}"/>
              </a:ext>
            </a:extLst>
          </p:cNvPr>
          <p:cNvSpPr>
            <a:spLocks noGrp="1"/>
          </p:cNvSpPr>
          <p:nvPr>
            <p:ph type="title"/>
          </p:nvPr>
        </p:nvSpPr>
        <p:spPr/>
        <p:txBody>
          <a:bodyPr/>
          <a:lstStyle/>
          <a:p>
            <a:r>
              <a:rPr lang="nl-BE" dirty="0"/>
              <a:t>Bigram LM</a:t>
            </a:r>
          </a:p>
        </p:txBody>
      </p:sp>
      <p:sp>
        <p:nvSpPr>
          <p:cNvPr id="3" name="Slide Number Placeholder 2">
            <a:extLst>
              <a:ext uri="{FF2B5EF4-FFF2-40B4-BE49-F238E27FC236}">
                <a16:creationId xmlns:a16="http://schemas.microsoft.com/office/drawing/2014/main" id="{0C4446E3-AF3D-8409-B0DD-67626461B3A7}"/>
              </a:ext>
            </a:extLst>
          </p:cNvPr>
          <p:cNvSpPr>
            <a:spLocks noGrp="1"/>
          </p:cNvSpPr>
          <p:nvPr>
            <p:ph type="sldNum" sz="quarter" idx="25"/>
          </p:nvPr>
        </p:nvSpPr>
        <p:spPr/>
        <p:txBody>
          <a:bodyPr/>
          <a:lstStyle/>
          <a:p>
            <a:fld id="{8B70248A-FD0F-534C-919E-E8EB9B0FC062}" type="slidenum">
              <a:rPr lang="en-BE" smtClean="0"/>
              <a:pPr/>
              <a:t>58</a:t>
            </a:fld>
            <a:endParaRPr lang="en-BE"/>
          </a:p>
        </p:txBody>
      </p:sp>
      <p:pic>
        <p:nvPicPr>
          <p:cNvPr id="5122" name="Picture 2">
            <a:extLst>
              <a:ext uri="{FF2B5EF4-FFF2-40B4-BE49-F238E27FC236}">
                <a16:creationId xmlns:a16="http://schemas.microsoft.com/office/drawing/2014/main" id="{DDE49812-9AE8-FB23-612D-C78B87570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047750"/>
            <a:ext cx="9525000"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05527F-C587-F854-D9E3-3DF65E3CED12}"/>
              </a:ext>
            </a:extLst>
          </p:cNvPr>
          <p:cNvSpPr txBox="1"/>
          <p:nvPr/>
        </p:nvSpPr>
        <p:spPr>
          <a:xfrm>
            <a:off x="3262107" y="6037788"/>
            <a:ext cx="5667784" cy="430887"/>
          </a:xfrm>
          <a:prstGeom prst="rect">
            <a:avLst/>
          </a:prstGeom>
          <a:noFill/>
        </p:spPr>
        <p:txBody>
          <a:bodyPr wrap="square" rtlCol="0">
            <a:spAutoFit/>
          </a:bodyPr>
          <a:lstStyle/>
          <a:p>
            <a:pPr algn="ctr"/>
            <a:r>
              <a:rPr lang="nl-BE" sz="2200" dirty="0">
                <a:solidFill>
                  <a:srgbClr val="FA6432"/>
                </a:solidFill>
                <a:latin typeface="+mj-lt"/>
              </a:rPr>
              <a:t>Step 4: </a:t>
            </a:r>
            <a:r>
              <a:rPr lang="nl-BE" sz="2200" dirty="0" err="1">
                <a:solidFill>
                  <a:srgbClr val="FA6432"/>
                </a:solidFill>
                <a:latin typeface="+mj-lt"/>
              </a:rPr>
              <a:t>Use</a:t>
            </a:r>
            <a:r>
              <a:rPr lang="nl-BE" sz="2200" dirty="0">
                <a:solidFill>
                  <a:srgbClr val="FA6432"/>
                </a:solidFill>
                <a:latin typeface="+mj-lt"/>
              </a:rPr>
              <a:t> </a:t>
            </a:r>
            <a:r>
              <a:rPr lang="nl-BE" sz="2200" dirty="0" err="1">
                <a:solidFill>
                  <a:srgbClr val="FA6432"/>
                </a:solidFill>
                <a:latin typeface="+mj-lt"/>
              </a:rPr>
              <a:t>counts</a:t>
            </a:r>
            <a:r>
              <a:rPr lang="nl-BE" sz="2200" dirty="0">
                <a:solidFill>
                  <a:srgbClr val="FA6432"/>
                </a:solidFill>
                <a:latin typeface="+mj-lt"/>
              </a:rPr>
              <a:t> </a:t>
            </a:r>
            <a:r>
              <a:rPr lang="nl-BE" sz="2200" dirty="0" err="1">
                <a:solidFill>
                  <a:srgbClr val="FA6432"/>
                </a:solidFill>
                <a:latin typeface="+mj-lt"/>
              </a:rPr>
              <a:t>to</a:t>
            </a:r>
            <a:r>
              <a:rPr lang="nl-BE" sz="2200" dirty="0">
                <a:solidFill>
                  <a:srgbClr val="FA6432"/>
                </a:solidFill>
                <a:latin typeface="+mj-lt"/>
              </a:rPr>
              <a:t> </a:t>
            </a:r>
            <a:r>
              <a:rPr lang="nl-BE" sz="2200" dirty="0" err="1">
                <a:solidFill>
                  <a:srgbClr val="FA6432"/>
                </a:solidFill>
                <a:latin typeface="+mj-lt"/>
              </a:rPr>
              <a:t>generate</a:t>
            </a:r>
            <a:r>
              <a:rPr lang="nl-BE" sz="2200" dirty="0">
                <a:solidFill>
                  <a:srgbClr val="FA6432"/>
                </a:solidFill>
                <a:latin typeface="+mj-lt"/>
              </a:rPr>
              <a:t> </a:t>
            </a:r>
            <a:r>
              <a:rPr lang="nl-BE" sz="2200" dirty="0" err="1">
                <a:solidFill>
                  <a:srgbClr val="FA6432"/>
                </a:solidFill>
                <a:latin typeface="+mj-lt"/>
              </a:rPr>
              <a:t>text</a:t>
            </a:r>
            <a:endParaRPr lang="nl-BE" dirty="0">
              <a:solidFill>
                <a:srgbClr val="FA6432"/>
              </a:solidFill>
            </a:endParaRPr>
          </a:p>
        </p:txBody>
      </p:sp>
      <p:pic>
        <p:nvPicPr>
          <p:cNvPr id="4" name="Picture 2" descr="Old school stamp Royalty Free Vector Image - VectorStock">
            <a:extLst>
              <a:ext uri="{FF2B5EF4-FFF2-40B4-BE49-F238E27FC236}">
                <a16:creationId xmlns:a16="http://schemas.microsoft.com/office/drawing/2014/main" id="{3DD0DCAC-6EAA-C6D6-DA4D-EDAB7A420C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16" t="5332" b="13696"/>
          <a:stretch/>
        </p:blipFill>
        <p:spPr bwMode="auto">
          <a:xfrm>
            <a:off x="11051361" y="54659"/>
            <a:ext cx="1140639" cy="1033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70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CCB18-651B-A16A-28B7-3D9E0BE2E581}"/>
              </a:ext>
            </a:extLst>
          </p:cNvPr>
          <p:cNvSpPr>
            <a:spLocks noGrp="1"/>
          </p:cNvSpPr>
          <p:nvPr>
            <p:ph type="title"/>
          </p:nvPr>
        </p:nvSpPr>
        <p:spPr/>
        <p:txBody>
          <a:bodyPr/>
          <a:lstStyle/>
          <a:p>
            <a:r>
              <a:rPr lang="nl-BE" dirty="0"/>
              <a:t>N-gram LM</a:t>
            </a:r>
          </a:p>
        </p:txBody>
      </p:sp>
      <p:sp>
        <p:nvSpPr>
          <p:cNvPr id="3" name="Slide Number Placeholder 2">
            <a:extLst>
              <a:ext uri="{FF2B5EF4-FFF2-40B4-BE49-F238E27FC236}">
                <a16:creationId xmlns:a16="http://schemas.microsoft.com/office/drawing/2014/main" id="{160B6686-FF28-B838-7803-681DDF8F5C4E}"/>
              </a:ext>
            </a:extLst>
          </p:cNvPr>
          <p:cNvSpPr>
            <a:spLocks noGrp="1"/>
          </p:cNvSpPr>
          <p:nvPr>
            <p:ph type="sldNum" sz="quarter" idx="25"/>
          </p:nvPr>
        </p:nvSpPr>
        <p:spPr/>
        <p:txBody>
          <a:bodyPr/>
          <a:lstStyle/>
          <a:p>
            <a:fld id="{8B70248A-FD0F-534C-919E-E8EB9B0FC062}" type="slidenum">
              <a:rPr lang="en-BE" smtClean="0"/>
              <a:pPr/>
              <a:t>59</a:t>
            </a:fld>
            <a:endParaRPr lang="en-BE"/>
          </a:p>
        </p:txBody>
      </p:sp>
      <p:pic>
        <p:nvPicPr>
          <p:cNvPr id="6" name="Picture 5">
            <a:extLst>
              <a:ext uri="{FF2B5EF4-FFF2-40B4-BE49-F238E27FC236}">
                <a16:creationId xmlns:a16="http://schemas.microsoft.com/office/drawing/2014/main" id="{76D7F1E4-38BD-3C1A-CE2D-1CA4E49E6921}"/>
              </a:ext>
            </a:extLst>
          </p:cNvPr>
          <p:cNvPicPr>
            <a:picLocks noChangeAspect="1"/>
          </p:cNvPicPr>
          <p:nvPr/>
        </p:nvPicPr>
        <p:blipFill>
          <a:blip r:embed="rId3"/>
          <a:stretch>
            <a:fillRect/>
          </a:stretch>
        </p:blipFill>
        <p:spPr>
          <a:xfrm>
            <a:off x="1096938" y="1420431"/>
            <a:ext cx="9998121" cy="4829600"/>
          </a:xfrm>
          <a:prstGeom prst="rect">
            <a:avLst/>
          </a:prstGeom>
        </p:spPr>
      </p:pic>
      <p:pic>
        <p:nvPicPr>
          <p:cNvPr id="4" name="Picture 2" descr="Old school stamp Royalty Free Vector Image - VectorStock">
            <a:extLst>
              <a:ext uri="{FF2B5EF4-FFF2-40B4-BE49-F238E27FC236}">
                <a16:creationId xmlns:a16="http://schemas.microsoft.com/office/drawing/2014/main" id="{5F865064-E5FB-5DFD-16EA-2A0DB9AA4A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16" t="5332" b="13696"/>
          <a:stretch/>
        </p:blipFill>
        <p:spPr bwMode="auto">
          <a:xfrm>
            <a:off x="11051361" y="54659"/>
            <a:ext cx="1140639" cy="1033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438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4A88-6FD7-AF02-5AE5-711B7B6C76F4}"/>
              </a:ext>
            </a:extLst>
          </p:cNvPr>
          <p:cNvSpPr>
            <a:spLocks noGrp="1"/>
          </p:cNvSpPr>
          <p:nvPr>
            <p:ph type="title"/>
          </p:nvPr>
        </p:nvSpPr>
        <p:spPr>
          <a:xfrm>
            <a:off x="412028" y="66150"/>
            <a:ext cx="11160125" cy="1116012"/>
          </a:xfrm>
        </p:spPr>
        <p:txBody>
          <a:bodyPr/>
          <a:lstStyle/>
          <a:p>
            <a:r>
              <a:rPr lang="en-US" dirty="0" err="1"/>
              <a:t>CrewAI</a:t>
            </a:r>
            <a:r>
              <a:rPr lang="en-US" dirty="0"/>
              <a:t>: Agent</a:t>
            </a:r>
          </a:p>
        </p:txBody>
      </p:sp>
      <p:sp>
        <p:nvSpPr>
          <p:cNvPr id="3" name="Slide Number Placeholder 2">
            <a:extLst>
              <a:ext uri="{FF2B5EF4-FFF2-40B4-BE49-F238E27FC236}">
                <a16:creationId xmlns:a16="http://schemas.microsoft.com/office/drawing/2014/main" id="{FA35D5A4-8A68-4101-CED6-B2ABEFEC3B9C}"/>
              </a:ext>
            </a:extLst>
          </p:cNvPr>
          <p:cNvSpPr>
            <a:spLocks noGrp="1"/>
          </p:cNvSpPr>
          <p:nvPr>
            <p:ph type="sldNum" sz="quarter" idx="25"/>
          </p:nvPr>
        </p:nvSpPr>
        <p:spPr/>
        <p:txBody>
          <a:bodyPr/>
          <a:lstStyle/>
          <a:p>
            <a:fld id="{8B70248A-FD0F-534C-919E-E8EB9B0FC062}" type="slidenum">
              <a:rPr lang="en-BE" smtClean="0"/>
              <a:pPr/>
              <a:t>6</a:t>
            </a:fld>
            <a:endParaRPr lang="en-BE"/>
          </a:p>
        </p:txBody>
      </p:sp>
      <p:sp>
        <p:nvSpPr>
          <p:cNvPr id="4" name="Text Placeholder 3">
            <a:extLst>
              <a:ext uri="{FF2B5EF4-FFF2-40B4-BE49-F238E27FC236}">
                <a16:creationId xmlns:a16="http://schemas.microsoft.com/office/drawing/2014/main" id="{E7CD58F5-95DA-F5EE-4D41-839BFDAD060B}"/>
              </a:ext>
            </a:extLst>
          </p:cNvPr>
          <p:cNvSpPr>
            <a:spLocks noGrp="1"/>
          </p:cNvSpPr>
          <p:nvPr>
            <p:ph type="body" sz="quarter" idx="31"/>
          </p:nvPr>
        </p:nvSpPr>
        <p:spPr>
          <a:xfrm>
            <a:off x="515936" y="1330037"/>
            <a:ext cx="11160127" cy="5015202"/>
          </a:xfrm>
        </p:spPr>
        <p:txBody>
          <a:bodyPr/>
          <a:lstStyle/>
          <a:p>
            <a:pPr marL="342900" indent="-342900">
              <a:buFont typeface="Arial" panose="020B0604020202020204" pitchFamily="34" charset="0"/>
              <a:buChar char="•"/>
            </a:pPr>
            <a:r>
              <a:rPr lang="en-US" dirty="0">
                <a:latin typeface="+mj-lt"/>
              </a:rPr>
              <a:t>‘Old way’: 	agents.py file</a:t>
            </a:r>
          </a:p>
          <a:p>
            <a:pPr marL="342900" indent="-342900">
              <a:buFont typeface="Arial" panose="020B0604020202020204" pitchFamily="34" charset="0"/>
              <a:buChar char="•"/>
            </a:pPr>
            <a:r>
              <a:rPr lang="en-US" dirty="0">
                <a:latin typeface="+mj-lt"/>
              </a:rPr>
              <a:t>‘New way’:	/config/</a:t>
            </a:r>
            <a:r>
              <a:rPr lang="en-US" dirty="0" err="1">
                <a:latin typeface="+mj-lt"/>
              </a:rPr>
              <a:t>agents.yaml</a:t>
            </a:r>
            <a:r>
              <a:rPr lang="en-US" dirty="0">
                <a:latin typeface="+mj-lt"/>
              </a:rPr>
              <a:t> </a:t>
            </a:r>
          </a:p>
        </p:txBody>
      </p:sp>
      <p:pic>
        <p:nvPicPr>
          <p:cNvPr id="55298" name="Picture 2" descr="Understanding Collaborative AI Agents in Practice | Towards Data Science">
            <a:extLst>
              <a:ext uri="{FF2B5EF4-FFF2-40B4-BE49-F238E27FC236}">
                <a16:creationId xmlns:a16="http://schemas.microsoft.com/office/drawing/2014/main" id="{ADCC064E-AE43-44AF-4764-67954B538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6311" y="1374993"/>
            <a:ext cx="3768075" cy="2462645"/>
          </a:xfrm>
          <a:prstGeom prst="rect">
            <a:avLst/>
          </a:prstGeom>
          <a:noFill/>
          <a:extLst>
            <a:ext uri="{909E8E84-426E-40DD-AFC4-6F175D3DCCD1}">
              <a14:hiddenFill xmlns:a14="http://schemas.microsoft.com/office/drawing/2010/main">
                <a:solidFill>
                  <a:srgbClr val="FFFFFF"/>
                </a:solidFill>
              </a14:hiddenFill>
            </a:ext>
          </a:extLst>
        </p:spPr>
      </p:pic>
      <p:pic>
        <p:nvPicPr>
          <p:cNvPr id="55300" name="Picture 4" descr="Agent unable to serch the internet - Multi AI Agent Systems with crewAI -  DeepLearning.AI">
            <a:extLst>
              <a:ext uri="{FF2B5EF4-FFF2-40B4-BE49-F238E27FC236}">
                <a16:creationId xmlns:a16="http://schemas.microsoft.com/office/drawing/2014/main" id="{CD7DE896-DBEA-81E8-6553-9B573FC94D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0084" y="2358736"/>
            <a:ext cx="3795213" cy="4499264"/>
          </a:xfrm>
          <a:prstGeom prst="rect">
            <a:avLst/>
          </a:prstGeom>
          <a:noFill/>
          <a:extLst>
            <a:ext uri="{909E8E84-426E-40DD-AFC4-6F175D3DCCD1}">
              <a14:hiddenFill xmlns:a14="http://schemas.microsoft.com/office/drawing/2010/main">
                <a:solidFill>
                  <a:srgbClr val="FFFFFF"/>
                </a:solidFill>
              </a14:hiddenFill>
            </a:ext>
          </a:extLst>
        </p:spPr>
      </p:pic>
      <p:pic>
        <p:nvPicPr>
          <p:cNvPr id="55302" name="Picture 6" descr="Amir Elaguizy on X: &quot;Aider + Claude Projects for defining CrewAI agents +  tools&quot; / X">
            <a:extLst>
              <a:ext uri="{FF2B5EF4-FFF2-40B4-BE49-F238E27FC236}">
                <a16:creationId xmlns:a16="http://schemas.microsoft.com/office/drawing/2014/main" id="{BBFA03C1-9333-9536-2E83-C09700126B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4320" y="4395014"/>
            <a:ext cx="5211077" cy="2085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898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B67A9-0F8C-DF2B-91F5-ECA0D044ADE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ACEAB8-2D69-24D6-AB10-C5977C4BE9D7}"/>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8B7A8BA9-0FDA-F682-BA5D-D44BDA906294}"/>
              </a:ext>
            </a:extLst>
          </p:cNvPr>
          <p:cNvSpPr txBox="1">
            <a:spLocks/>
          </p:cNvSpPr>
          <p:nvPr/>
        </p:nvSpPr>
        <p:spPr>
          <a:xfrm>
            <a:off x="0" y="2312988"/>
            <a:ext cx="12192000"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Neural LM</a:t>
            </a:r>
          </a:p>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Word</a:t>
            </a:r>
            <a:r>
              <a:rPr lang="en-US" sz="3600" dirty="0">
                <a:solidFill>
                  <a:srgbClr val="FFFFFF"/>
                </a:solidFill>
              </a:rPr>
              <a:t>2Vec</a:t>
            </a:r>
            <a:endParaRPr kumimoji="0" lang="en-US" sz="32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spTree>
    <p:extLst>
      <p:ext uri="{BB962C8B-B14F-4D97-AF65-F5344CB8AC3E}">
        <p14:creationId xmlns:p14="http://schemas.microsoft.com/office/powerpoint/2010/main" val="39169711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B8F52A4-5D89-3681-D1F2-B1FBF6CF06BD}"/>
              </a:ext>
            </a:extLst>
          </p:cNvPr>
          <p:cNvPicPr>
            <a:picLocks noChangeAspect="1"/>
          </p:cNvPicPr>
          <p:nvPr/>
        </p:nvPicPr>
        <p:blipFill>
          <a:blip r:embed="rId3"/>
          <a:srcRect t="35193"/>
          <a:stretch>
            <a:fillRect/>
          </a:stretch>
        </p:blipFill>
        <p:spPr>
          <a:xfrm>
            <a:off x="4773770" y="5334000"/>
            <a:ext cx="5389237" cy="1011238"/>
          </a:xfrm>
          <a:prstGeom prst="rect">
            <a:avLst/>
          </a:prstGeom>
        </p:spPr>
      </p:pic>
      <p:pic>
        <p:nvPicPr>
          <p:cNvPr id="7" name="Picture 6">
            <a:extLst>
              <a:ext uri="{FF2B5EF4-FFF2-40B4-BE49-F238E27FC236}">
                <a16:creationId xmlns:a16="http://schemas.microsoft.com/office/drawing/2014/main" id="{42BA34ED-C373-C057-47B7-59457653BAB5}"/>
              </a:ext>
            </a:extLst>
          </p:cNvPr>
          <p:cNvPicPr>
            <a:picLocks noChangeAspect="1"/>
          </p:cNvPicPr>
          <p:nvPr/>
        </p:nvPicPr>
        <p:blipFill>
          <a:blip r:embed="rId4"/>
          <a:srcRect t="43420"/>
          <a:stretch>
            <a:fillRect/>
          </a:stretch>
        </p:blipFill>
        <p:spPr>
          <a:xfrm>
            <a:off x="4908994" y="4132406"/>
            <a:ext cx="5368927" cy="907669"/>
          </a:xfrm>
          <a:prstGeom prst="rect">
            <a:avLst/>
          </a:prstGeom>
        </p:spPr>
      </p:pic>
      <p:sp>
        <p:nvSpPr>
          <p:cNvPr id="2" name="Title 1">
            <a:extLst>
              <a:ext uri="{FF2B5EF4-FFF2-40B4-BE49-F238E27FC236}">
                <a16:creationId xmlns:a16="http://schemas.microsoft.com/office/drawing/2014/main" id="{1758E474-0863-ED88-CBBB-9D41CCA9F9E6}"/>
              </a:ext>
            </a:extLst>
          </p:cNvPr>
          <p:cNvSpPr>
            <a:spLocks noGrp="1"/>
          </p:cNvSpPr>
          <p:nvPr>
            <p:ph type="title"/>
          </p:nvPr>
        </p:nvSpPr>
        <p:spPr/>
        <p:txBody>
          <a:bodyPr/>
          <a:lstStyle/>
          <a:p>
            <a:r>
              <a:rPr lang="nl-BE" dirty="0"/>
              <a:t>Word2Vec</a:t>
            </a:r>
          </a:p>
        </p:txBody>
      </p:sp>
      <p:sp>
        <p:nvSpPr>
          <p:cNvPr id="3" name="Slide Number Placeholder 2">
            <a:extLst>
              <a:ext uri="{FF2B5EF4-FFF2-40B4-BE49-F238E27FC236}">
                <a16:creationId xmlns:a16="http://schemas.microsoft.com/office/drawing/2014/main" id="{3EF0FB91-CF19-F045-694A-5A18E5C1716E}"/>
              </a:ext>
            </a:extLst>
          </p:cNvPr>
          <p:cNvSpPr>
            <a:spLocks noGrp="1"/>
          </p:cNvSpPr>
          <p:nvPr>
            <p:ph type="sldNum" sz="quarter" idx="25"/>
          </p:nvPr>
        </p:nvSpPr>
        <p:spPr/>
        <p:txBody>
          <a:bodyPr/>
          <a:lstStyle/>
          <a:p>
            <a:fld id="{8B70248A-FD0F-534C-919E-E8EB9B0FC062}" type="slidenum">
              <a:rPr lang="en-BE" smtClean="0"/>
              <a:pPr/>
              <a:t>61</a:t>
            </a:fld>
            <a:endParaRPr lang="en-BE"/>
          </a:p>
        </p:txBody>
      </p:sp>
      <p:pic>
        <p:nvPicPr>
          <p:cNvPr id="5" name="Picture 4">
            <a:extLst>
              <a:ext uri="{FF2B5EF4-FFF2-40B4-BE49-F238E27FC236}">
                <a16:creationId xmlns:a16="http://schemas.microsoft.com/office/drawing/2014/main" id="{C6065118-907C-6175-1292-7AACDC0DEC72}"/>
              </a:ext>
            </a:extLst>
          </p:cNvPr>
          <p:cNvPicPr>
            <a:picLocks noChangeAspect="1"/>
          </p:cNvPicPr>
          <p:nvPr/>
        </p:nvPicPr>
        <p:blipFill>
          <a:blip r:embed="rId5"/>
          <a:srcRect t="32980" b="42834"/>
          <a:stretch>
            <a:fillRect/>
          </a:stretch>
        </p:blipFill>
        <p:spPr>
          <a:xfrm>
            <a:off x="6468686" y="2262861"/>
            <a:ext cx="3267739" cy="806524"/>
          </a:xfrm>
          <a:prstGeom prst="rect">
            <a:avLst/>
          </a:prstGeom>
        </p:spPr>
      </p:pic>
      <p:pic>
        <p:nvPicPr>
          <p:cNvPr id="6" name="Picture 5">
            <a:extLst>
              <a:ext uri="{FF2B5EF4-FFF2-40B4-BE49-F238E27FC236}">
                <a16:creationId xmlns:a16="http://schemas.microsoft.com/office/drawing/2014/main" id="{7B79BCF8-DC85-58A9-8C15-E792B623A64A}"/>
              </a:ext>
            </a:extLst>
          </p:cNvPr>
          <p:cNvPicPr>
            <a:picLocks noChangeAspect="1"/>
          </p:cNvPicPr>
          <p:nvPr/>
        </p:nvPicPr>
        <p:blipFill>
          <a:blip r:embed="rId5"/>
          <a:srcRect b="72781"/>
          <a:stretch>
            <a:fillRect/>
          </a:stretch>
        </p:blipFill>
        <p:spPr>
          <a:xfrm>
            <a:off x="3492311" y="2262861"/>
            <a:ext cx="3267739" cy="907669"/>
          </a:xfrm>
          <a:prstGeom prst="rect">
            <a:avLst/>
          </a:prstGeom>
        </p:spPr>
      </p:pic>
      <p:sp>
        <p:nvSpPr>
          <p:cNvPr id="4" name="Text Placeholder 3">
            <a:extLst>
              <a:ext uri="{FF2B5EF4-FFF2-40B4-BE49-F238E27FC236}">
                <a16:creationId xmlns:a16="http://schemas.microsoft.com/office/drawing/2014/main" id="{1B2D1DA9-B3C1-E684-4893-01744CFE967F}"/>
              </a:ext>
            </a:extLst>
          </p:cNvPr>
          <p:cNvSpPr>
            <a:spLocks noGrp="1"/>
          </p:cNvSpPr>
          <p:nvPr>
            <p:ph type="body" sz="quarter" idx="31"/>
          </p:nvPr>
        </p:nvSpPr>
        <p:spPr/>
        <p:txBody>
          <a:bodyPr>
            <a:normAutofit/>
          </a:bodyPr>
          <a:lstStyle/>
          <a:p>
            <a:pPr marL="342900" indent="-342900">
              <a:buFont typeface="Arial" panose="020B0604020202020204" pitchFamily="34" charset="0"/>
              <a:buChar char="•"/>
            </a:pPr>
            <a:r>
              <a:rPr lang="en-US" sz="2200" dirty="0">
                <a:latin typeface="+mj-lt"/>
              </a:rPr>
              <a:t>The </a:t>
            </a:r>
            <a:r>
              <a:rPr lang="en-US" sz="2200" b="1" dirty="0">
                <a:latin typeface="+mj-lt"/>
              </a:rPr>
              <a:t>distributional hypothesis</a:t>
            </a:r>
            <a:r>
              <a:rPr lang="en-US" sz="2200" dirty="0">
                <a:latin typeface="+mj-lt"/>
              </a:rPr>
              <a:t> says: “w</a:t>
            </a:r>
            <a:r>
              <a:rPr lang="en-US" sz="2200" i="1" dirty="0">
                <a:latin typeface="+mj-lt"/>
              </a:rPr>
              <a:t>ords that occur in similar contexts tend to have similar meanings”</a:t>
            </a:r>
            <a:br>
              <a:rPr lang="en-US" sz="2200" i="1" dirty="0">
                <a:latin typeface="+mj-lt"/>
              </a:rPr>
            </a:br>
            <a:br>
              <a:rPr lang="en-US" sz="2200" i="1" dirty="0">
                <a:latin typeface="+mj-lt"/>
              </a:rPr>
            </a:br>
            <a:br>
              <a:rPr lang="en-US" sz="2200" i="1" dirty="0">
                <a:latin typeface="+mj-lt"/>
              </a:rPr>
            </a:br>
            <a:endParaRPr lang="en-US" sz="2200" i="1" dirty="0">
              <a:latin typeface="+mj-lt"/>
            </a:endParaRPr>
          </a:p>
          <a:p>
            <a:pPr marL="342900" indent="-342900">
              <a:buFont typeface="Arial" panose="020B0604020202020204" pitchFamily="34" charset="0"/>
              <a:buChar char="•"/>
            </a:pPr>
            <a:r>
              <a:rPr lang="en-US" sz="2200" b="1" dirty="0">
                <a:latin typeface="+mj-lt"/>
              </a:rPr>
              <a:t>Word2Vec </a:t>
            </a:r>
            <a:r>
              <a:rPr lang="en-US" sz="2200" dirty="0">
                <a:latin typeface="+mj-lt"/>
              </a:rPr>
              <a:t>operationalizes this insight using shallow neural networks trained on a </a:t>
            </a:r>
            <a:r>
              <a:rPr lang="en-US" sz="2200" b="1" dirty="0">
                <a:latin typeface="+mj-lt"/>
              </a:rPr>
              <a:t>simple prediction task </a:t>
            </a:r>
            <a:r>
              <a:rPr lang="en-US" sz="2200" dirty="0">
                <a:latin typeface="+mj-lt"/>
              </a:rPr>
              <a:t>that forces the model to discover semantic relationships</a:t>
            </a:r>
          </a:p>
          <a:p>
            <a:pPr marL="702900" lvl="1" indent="-342900"/>
            <a:r>
              <a:rPr lang="en-US" sz="2200" dirty="0">
                <a:latin typeface="+mj-lt"/>
              </a:rPr>
              <a:t>Predict a word, given the surrounding words:</a:t>
            </a:r>
            <a:br>
              <a:rPr lang="en-US" sz="2200" dirty="0">
                <a:latin typeface="+mj-lt"/>
              </a:rPr>
            </a:br>
            <a:r>
              <a:rPr lang="en-US" sz="2200" dirty="0">
                <a:latin typeface="+mj-lt"/>
              </a:rPr>
              <a:t>(</a:t>
            </a:r>
            <a:r>
              <a:rPr lang="en-US" sz="2200" b="1" dirty="0">
                <a:latin typeface="+mj-lt"/>
              </a:rPr>
              <a:t>CBOW</a:t>
            </a:r>
            <a:r>
              <a:rPr lang="en-US" sz="2200" dirty="0">
                <a:latin typeface="+mj-lt"/>
              </a:rPr>
              <a:t>)</a:t>
            </a:r>
            <a:br>
              <a:rPr lang="en-US" sz="2200" dirty="0">
                <a:latin typeface="+mj-lt"/>
              </a:rPr>
            </a:br>
            <a:br>
              <a:rPr lang="en-US" sz="2200" dirty="0">
                <a:latin typeface="+mj-lt"/>
              </a:rPr>
            </a:br>
            <a:endParaRPr lang="en-US" sz="2200" dirty="0">
              <a:latin typeface="+mj-lt"/>
            </a:endParaRPr>
          </a:p>
          <a:p>
            <a:pPr marL="702900" lvl="1" indent="-342900"/>
            <a:r>
              <a:rPr lang="en-US" sz="2200" dirty="0">
                <a:latin typeface="+mj-lt"/>
              </a:rPr>
              <a:t>Predict the surrounding words, given a word:</a:t>
            </a:r>
            <a:br>
              <a:rPr lang="en-US" sz="2200" dirty="0">
                <a:latin typeface="+mj-lt"/>
              </a:rPr>
            </a:br>
            <a:r>
              <a:rPr lang="en-US" sz="2200" dirty="0">
                <a:latin typeface="+mj-lt"/>
              </a:rPr>
              <a:t>(</a:t>
            </a:r>
            <a:r>
              <a:rPr lang="en-US" sz="2200" b="1" dirty="0">
                <a:latin typeface="+mj-lt"/>
              </a:rPr>
              <a:t>Skip-gram</a:t>
            </a:r>
            <a:r>
              <a:rPr lang="en-US" sz="2200" dirty="0">
                <a:latin typeface="+mj-lt"/>
              </a:rPr>
              <a:t>)</a:t>
            </a:r>
          </a:p>
        </p:txBody>
      </p:sp>
    </p:spTree>
    <p:extLst>
      <p:ext uri="{BB962C8B-B14F-4D97-AF65-F5344CB8AC3E}">
        <p14:creationId xmlns:p14="http://schemas.microsoft.com/office/powerpoint/2010/main" val="33183902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69CD0-5E17-7D29-F02E-895C825682AA}"/>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39B4E9C8-4806-FE54-9EB8-B5D9E82A1C3E}"/>
              </a:ext>
            </a:extLst>
          </p:cNvPr>
          <p:cNvSpPr>
            <a:spLocks noGrp="1"/>
          </p:cNvSpPr>
          <p:nvPr>
            <p:ph type="body" sz="quarter" idx="31"/>
          </p:nvPr>
        </p:nvSpPr>
        <p:spPr/>
        <p:txBody>
          <a:bodyPr>
            <a:normAutofit/>
          </a:bodyPr>
          <a:lstStyle/>
          <a:p>
            <a:r>
              <a:rPr lang="en-US" sz="2200" dirty="0">
                <a:latin typeface="+mj-lt"/>
              </a:rPr>
              <a:t>The </a:t>
            </a:r>
            <a:r>
              <a:rPr lang="en-US" sz="2200" b="1" dirty="0">
                <a:latin typeface="+mj-lt"/>
              </a:rPr>
              <a:t>context window</a:t>
            </a:r>
            <a:r>
              <a:rPr lang="en-US" sz="2200" dirty="0">
                <a:latin typeface="+mj-lt"/>
              </a:rPr>
              <a:t> defines </a:t>
            </a:r>
            <a:r>
              <a:rPr lang="en-US" sz="2200" b="1" dirty="0">
                <a:latin typeface="+mj-lt"/>
              </a:rPr>
              <a:t>how many words around a target word</a:t>
            </a:r>
            <a:r>
              <a:rPr lang="en-US" sz="2200" dirty="0">
                <a:latin typeface="+mj-lt"/>
              </a:rPr>
              <a:t> the model considers as its </a:t>
            </a:r>
            <a:r>
              <a:rPr lang="en-US" sz="2200" b="1" dirty="0">
                <a:latin typeface="+mj-lt"/>
              </a:rPr>
              <a:t>context</a:t>
            </a:r>
            <a:r>
              <a:rPr lang="en-US" sz="2200" dirty="0">
                <a:latin typeface="+mj-lt"/>
              </a:rPr>
              <a:t> during training</a:t>
            </a:r>
          </a:p>
        </p:txBody>
      </p:sp>
      <p:pic>
        <p:nvPicPr>
          <p:cNvPr id="8" name="Picture 7">
            <a:extLst>
              <a:ext uri="{FF2B5EF4-FFF2-40B4-BE49-F238E27FC236}">
                <a16:creationId xmlns:a16="http://schemas.microsoft.com/office/drawing/2014/main" id="{3123A9A4-C468-E7D3-926C-D437DA88EF11}"/>
              </a:ext>
            </a:extLst>
          </p:cNvPr>
          <p:cNvPicPr>
            <a:picLocks noChangeAspect="1"/>
          </p:cNvPicPr>
          <p:nvPr/>
        </p:nvPicPr>
        <p:blipFill>
          <a:blip r:embed="rId3"/>
          <a:srcRect t="35193"/>
          <a:stretch>
            <a:fillRect/>
          </a:stretch>
        </p:blipFill>
        <p:spPr>
          <a:xfrm>
            <a:off x="5708069" y="4152128"/>
            <a:ext cx="5389237" cy="1011238"/>
          </a:xfrm>
          <a:prstGeom prst="rect">
            <a:avLst/>
          </a:prstGeom>
        </p:spPr>
      </p:pic>
      <p:pic>
        <p:nvPicPr>
          <p:cNvPr id="7" name="Picture 6">
            <a:extLst>
              <a:ext uri="{FF2B5EF4-FFF2-40B4-BE49-F238E27FC236}">
                <a16:creationId xmlns:a16="http://schemas.microsoft.com/office/drawing/2014/main" id="{94179CEF-1056-9EE3-F260-6D0A29BF3914}"/>
              </a:ext>
            </a:extLst>
          </p:cNvPr>
          <p:cNvPicPr>
            <a:picLocks noChangeAspect="1"/>
          </p:cNvPicPr>
          <p:nvPr/>
        </p:nvPicPr>
        <p:blipFill>
          <a:blip r:embed="rId4"/>
          <a:srcRect t="43420"/>
          <a:stretch>
            <a:fillRect/>
          </a:stretch>
        </p:blipFill>
        <p:spPr>
          <a:xfrm>
            <a:off x="5919205" y="3121022"/>
            <a:ext cx="5368927" cy="907669"/>
          </a:xfrm>
          <a:prstGeom prst="rect">
            <a:avLst/>
          </a:prstGeom>
        </p:spPr>
      </p:pic>
      <p:sp>
        <p:nvSpPr>
          <p:cNvPr id="2" name="Title 1">
            <a:extLst>
              <a:ext uri="{FF2B5EF4-FFF2-40B4-BE49-F238E27FC236}">
                <a16:creationId xmlns:a16="http://schemas.microsoft.com/office/drawing/2014/main" id="{0405B5EB-E47A-FEE3-7E73-184B874BBD99}"/>
              </a:ext>
            </a:extLst>
          </p:cNvPr>
          <p:cNvSpPr>
            <a:spLocks noGrp="1"/>
          </p:cNvSpPr>
          <p:nvPr>
            <p:ph type="title"/>
          </p:nvPr>
        </p:nvSpPr>
        <p:spPr/>
        <p:txBody>
          <a:bodyPr/>
          <a:lstStyle/>
          <a:p>
            <a:r>
              <a:rPr lang="nl-BE" dirty="0"/>
              <a:t>Word2Vec: Context </a:t>
            </a:r>
            <a:r>
              <a:rPr lang="nl-BE" dirty="0" err="1"/>
              <a:t>Window</a:t>
            </a:r>
            <a:endParaRPr lang="nl-BE" dirty="0"/>
          </a:p>
        </p:txBody>
      </p:sp>
      <p:sp>
        <p:nvSpPr>
          <p:cNvPr id="3" name="Slide Number Placeholder 2">
            <a:extLst>
              <a:ext uri="{FF2B5EF4-FFF2-40B4-BE49-F238E27FC236}">
                <a16:creationId xmlns:a16="http://schemas.microsoft.com/office/drawing/2014/main" id="{C021DDC7-A582-101F-8A03-EF313F9A77F4}"/>
              </a:ext>
            </a:extLst>
          </p:cNvPr>
          <p:cNvSpPr>
            <a:spLocks noGrp="1"/>
          </p:cNvSpPr>
          <p:nvPr>
            <p:ph type="sldNum" sz="quarter" idx="25"/>
          </p:nvPr>
        </p:nvSpPr>
        <p:spPr/>
        <p:txBody>
          <a:bodyPr/>
          <a:lstStyle/>
          <a:p>
            <a:fld id="{8B70248A-FD0F-534C-919E-E8EB9B0FC062}" type="slidenum">
              <a:rPr lang="en-BE" smtClean="0"/>
              <a:pPr/>
              <a:t>62</a:t>
            </a:fld>
            <a:endParaRPr lang="en-BE"/>
          </a:p>
        </p:txBody>
      </p:sp>
      <p:pic>
        <p:nvPicPr>
          <p:cNvPr id="12290" name="Picture 2" descr="Word Embeddings">
            <a:extLst>
              <a:ext uri="{FF2B5EF4-FFF2-40B4-BE49-F238E27FC236}">
                <a16:creationId xmlns:a16="http://schemas.microsoft.com/office/drawing/2014/main" id="{56940139-6F38-A1E2-40A5-68DF742338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935" y="3133601"/>
            <a:ext cx="6597461" cy="2182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9391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8CD7-543E-22F8-F4D4-817C1987F647}"/>
              </a:ext>
            </a:extLst>
          </p:cNvPr>
          <p:cNvPicPr>
            <a:picLocks noChangeAspect="1"/>
          </p:cNvPicPr>
          <p:nvPr/>
        </p:nvPicPr>
        <p:blipFill>
          <a:blip r:embed="rId3"/>
          <a:srcRect t="43420"/>
          <a:stretch>
            <a:fillRect/>
          </a:stretch>
        </p:blipFill>
        <p:spPr>
          <a:xfrm>
            <a:off x="5837249" y="1455243"/>
            <a:ext cx="5368927" cy="907669"/>
          </a:xfrm>
          <a:prstGeom prst="rect">
            <a:avLst/>
          </a:prstGeom>
        </p:spPr>
      </p:pic>
      <p:pic>
        <p:nvPicPr>
          <p:cNvPr id="5" name="Picture 4">
            <a:extLst>
              <a:ext uri="{FF2B5EF4-FFF2-40B4-BE49-F238E27FC236}">
                <a16:creationId xmlns:a16="http://schemas.microsoft.com/office/drawing/2014/main" id="{67D601EA-52F9-DD95-62A2-54EC878807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9272" y="2571256"/>
            <a:ext cx="4309200" cy="42697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795CE5-045F-A8E7-F747-3D6D6BCF0B30}"/>
              </a:ext>
            </a:extLst>
          </p:cNvPr>
          <p:cNvSpPr>
            <a:spLocks noGrp="1"/>
          </p:cNvSpPr>
          <p:nvPr>
            <p:ph type="title"/>
          </p:nvPr>
        </p:nvSpPr>
        <p:spPr/>
        <p:txBody>
          <a:bodyPr/>
          <a:lstStyle/>
          <a:p>
            <a:r>
              <a:rPr lang="en-US" dirty="0"/>
              <a:t>Word2Vec: CBOW (Continuous </a:t>
            </a:r>
            <a:r>
              <a:rPr lang="en-US" dirty="0" err="1"/>
              <a:t>BoW</a:t>
            </a:r>
            <a:r>
              <a:rPr lang="en-US" dirty="0"/>
              <a:t>)</a:t>
            </a:r>
          </a:p>
        </p:txBody>
      </p:sp>
      <p:sp>
        <p:nvSpPr>
          <p:cNvPr id="3" name="Slide Number Placeholder 2">
            <a:extLst>
              <a:ext uri="{FF2B5EF4-FFF2-40B4-BE49-F238E27FC236}">
                <a16:creationId xmlns:a16="http://schemas.microsoft.com/office/drawing/2014/main" id="{68F86F9E-DD48-43A0-DE3B-99614BF29842}"/>
              </a:ext>
            </a:extLst>
          </p:cNvPr>
          <p:cNvSpPr>
            <a:spLocks noGrp="1"/>
          </p:cNvSpPr>
          <p:nvPr>
            <p:ph type="sldNum" sz="quarter" idx="25"/>
          </p:nvPr>
        </p:nvSpPr>
        <p:spPr/>
        <p:txBody>
          <a:bodyPr/>
          <a:lstStyle/>
          <a:p>
            <a:fld id="{8B70248A-FD0F-534C-919E-E8EB9B0FC062}" type="slidenum">
              <a:rPr lang="en-BE" smtClean="0"/>
              <a:pPr/>
              <a:t>63</a:t>
            </a:fld>
            <a:endParaRPr lang="en-BE"/>
          </a:p>
        </p:txBody>
      </p:sp>
      <p:sp>
        <p:nvSpPr>
          <p:cNvPr id="4" name="Text Placeholder 3">
            <a:extLst>
              <a:ext uri="{FF2B5EF4-FFF2-40B4-BE49-F238E27FC236}">
                <a16:creationId xmlns:a16="http://schemas.microsoft.com/office/drawing/2014/main" id="{F247FC61-F477-AC4F-6FDF-CAD25FEDC69F}"/>
              </a:ext>
            </a:extLst>
          </p:cNvPr>
          <p:cNvSpPr>
            <a:spLocks noGrp="1"/>
          </p:cNvSpPr>
          <p:nvPr>
            <p:ph type="body" sz="quarter" idx="31"/>
          </p:nvPr>
        </p:nvSpPr>
        <p:spPr/>
        <p:txBody>
          <a:bodyPr>
            <a:normAutofit/>
          </a:bodyPr>
          <a:lstStyle/>
          <a:p>
            <a:pPr marL="342900" indent="-342900">
              <a:buFont typeface="Arial" panose="020B0604020202020204" pitchFamily="34" charset="0"/>
              <a:buChar char="•"/>
            </a:pPr>
            <a:r>
              <a:rPr lang="nl-BE" sz="2200" b="1" dirty="0" err="1">
                <a:latin typeface="+mj-lt"/>
              </a:rPr>
              <a:t>Prediction</a:t>
            </a:r>
            <a:r>
              <a:rPr lang="nl-BE" sz="2200" b="1" dirty="0">
                <a:latin typeface="+mj-lt"/>
              </a:rPr>
              <a:t> </a:t>
            </a:r>
            <a:r>
              <a:rPr lang="nl-BE" sz="2200" b="1" dirty="0" err="1">
                <a:latin typeface="+mj-lt"/>
              </a:rPr>
              <a:t>task</a:t>
            </a:r>
            <a:r>
              <a:rPr lang="nl-BE" sz="2200" b="1" dirty="0">
                <a:latin typeface="+mj-lt"/>
              </a:rPr>
              <a:t>: </a:t>
            </a:r>
            <a:r>
              <a:rPr lang="nl-BE" sz="2200" dirty="0" err="1">
                <a:latin typeface="+mj-lt"/>
              </a:rPr>
              <a:t>Predict</a:t>
            </a:r>
            <a:r>
              <a:rPr lang="nl-BE" sz="2200" dirty="0">
                <a:latin typeface="+mj-lt"/>
              </a:rPr>
              <a:t> a word, </a:t>
            </a:r>
            <a:r>
              <a:rPr lang="nl-BE" sz="2200" dirty="0" err="1">
                <a:latin typeface="+mj-lt"/>
              </a:rPr>
              <a:t>given</a:t>
            </a:r>
            <a:r>
              <a:rPr lang="nl-BE" sz="2200" dirty="0">
                <a:latin typeface="+mj-lt"/>
              </a:rPr>
              <a:t> </a:t>
            </a:r>
            <a:r>
              <a:rPr lang="nl-BE" sz="2200" dirty="0" err="1">
                <a:latin typeface="+mj-lt"/>
              </a:rPr>
              <a:t>the</a:t>
            </a:r>
            <a:r>
              <a:rPr lang="nl-BE" sz="2200" dirty="0">
                <a:latin typeface="+mj-lt"/>
              </a:rPr>
              <a:t> context</a:t>
            </a:r>
          </a:p>
          <a:p>
            <a:pPr marL="702900" lvl="1" indent="-342900"/>
            <a:r>
              <a:rPr lang="en-US" sz="2200" dirty="0">
                <a:latin typeface="+mj-lt"/>
              </a:rPr>
              <a:t>Combine the representations of the context</a:t>
            </a:r>
            <a:br>
              <a:rPr lang="en-US" sz="2200" dirty="0">
                <a:latin typeface="+mj-lt"/>
              </a:rPr>
            </a:br>
            <a:r>
              <a:rPr lang="en-US" sz="2200" dirty="0">
                <a:latin typeface="+mj-lt"/>
              </a:rPr>
              <a:t>words</a:t>
            </a:r>
          </a:p>
          <a:p>
            <a:pPr marL="702900" lvl="1" indent="-342900"/>
            <a:r>
              <a:rPr lang="en-US" sz="2200" dirty="0">
                <a:latin typeface="+mj-lt"/>
              </a:rPr>
              <a:t>Guess which word in the vocabulary best fits</a:t>
            </a:r>
            <a:br>
              <a:rPr lang="en-US" sz="2200" dirty="0">
                <a:latin typeface="+mj-lt"/>
              </a:rPr>
            </a:br>
            <a:r>
              <a:rPr lang="en-US" sz="2200" dirty="0">
                <a:latin typeface="+mj-lt"/>
              </a:rPr>
              <a:t>in the blank</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b="1" dirty="0">
                <a:latin typeface="+mj-lt"/>
              </a:rPr>
              <a:t>Learning mechanism:</a:t>
            </a:r>
          </a:p>
          <a:p>
            <a:pPr marL="702900" lvl="1" indent="-342900"/>
            <a:r>
              <a:rPr lang="en-US" sz="2200" dirty="0">
                <a:latin typeface="+mj-lt"/>
              </a:rPr>
              <a:t>Each word starts with a random vector</a:t>
            </a:r>
          </a:p>
          <a:p>
            <a:pPr marL="702900" lvl="1" indent="-342900"/>
            <a:r>
              <a:rPr lang="en-US" sz="2200" dirty="0">
                <a:latin typeface="+mj-lt"/>
              </a:rPr>
              <a:t>Adjusts vectors slightly each time</a:t>
            </a:r>
            <a:br>
              <a:rPr lang="en-US" sz="2200" dirty="0">
                <a:latin typeface="+mj-lt"/>
              </a:rPr>
            </a:br>
            <a:r>
              <a:rPr lang="en-US" sz="2200" dirty="0">
                <a:latin typeface="+mj-lt"/>
              </a:rPr>
              <a:t>so that the context words, when combined,</a:t>
            </a:r>
            <a:br>
              <a:rPr lang="en-US" sz="2200" dirty="0">
                <a:latin typeface="+mj-lt"/>
              </a:rPr>
            </a:br>
            <a:r>
              <a:rPr lang="en-US" sz="2200" dirty="0">
                <a:latin typeface="+mj-lt"/>
              </a:rPr>
              <a:t>are closer to the target word vector</a:t>
            </a:r>
          </a:p>
          <a:p>
            <a:endParaRPr lang="en-US" dirty="0">
              <a:latin typeface="+mj-lt"/>
            </a:endParaRPr>
          </a:p>
          <a:p>
            <a:endParaRPr lang="en-US" dirty="0"/>
          </a:p>
        </p:txBody>
      </p:sp>
    </p:spTree>
    <p:extLst>
      <p:ext uri="{BB962C8B-B14F-4D97-AF65-F5344CB8AC3E}">
        <p14:creationId xmlns:p14="http://schemas.microsoft.com/office/powerpoint/2010/main" val="35794238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39241-5A57-678B-0882-61E7F52000E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1DB48B0-5B80-F49A-C6AB-B7148A645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6862" y="1505338"/>
            <a:ext cx="4309200" cy="42697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4711D6-5E7F-77D7-8F16-E815AC9CD4C6}"/>
              </a:ext>
            </a:extLst>
          </p:cNvPr>
          <p:cNvSpPr>
            <a:spLocks noGrp="1"/>
          </p:cNvSpPr>
          <p:nvPr>
            <p:ph type="title"/>
          </p:nvPr>
        </p:nvSpPr>
        <p:spPr/>
        <p:txBody>
          <a:bodyPr/>
          <a:lstStyle/>
          <a:p>
            <a:r>
              <a:rPr lang="en-US" dirty="0"/>
              <a:t>Word2Vec: CBOW (Continuous </a:t>
            </a:r>
            <a:r>
              <a:rPr lang="en-US" dirty="0" err="1"/>
              <a:t>BoW</a:t>
            </a:r>
            <a:r>
              <a:rPr lang="en-US" dirty="0"/>
              <a:t>)</a:t>
            </a:r>
          </a:p>
        </p:txBody>
      </p:sp>
      <p:sp>
        <p:nvSpPr>
          <p:cNvPr id="3" name="Slide Number Placeholder 2">
            <a:extLst>
              <a:ext uri="{FF2B5EF4-FFF2-40B4-BE49-F238E27FC236}">
                <a16:creationId xmlns:a16="http://schemas.microsoft.com/office/drawing/2014/main" id="{9216C08D-4C4F-4D01-F656-02890D0ACCA4}"/>
              </a:ext>
            </a:extLst>
          </p:cNvPr>
          <p:cNvSpPr>
            <a:spLocks noGrp="1"/>
          </p:cNvSpPr>
          <p:nvPr>
            <p:ph type="sldNum" sz="quarter" idx="25"/>
          </p:nvPr>
        </p:nvSpPr>
        <p:spPr/>
        <p:txBody>
          <a:bodyPr/>
          <a:lstStyle/>
          <a:p>
            <a:fld id="{8B70248A-FD0F-534C-919E-E8EB9B0FC062}" type="slidenum">
              <a:rPr lang="en-BE" smtClean="0"/>
              <a:pPr/>
              <a:t>64</a:t>
            </a:fld>
            <a:endParaRPr lang="en-BE"/>
          </a:p>
        </p:txBody>
      </p:sp>
      <p:sp>
        <p:nvSpPr>
          <p:cNvPr id="4" name="Text Placeholder 3">
            <a:extLst>
              <a:ext uri="{FF2B5EF4-FFF2-40B4-BE49-F238E27FC236}">
                <a16:creationId xmlns:a16="http://schemas.microsoft.com/office/drawing/2014/main" id="{F05C4044-5753-8014-182A-4D01D86DCFC3}"/>
              </a:ext>
            </a:extLst>
          </p:cNvPr>
          <p:cNvSpPr>
            <a:spLocks noGrp="1"/>
          </p:cNvSpPr>
          <p:nvPr>
            <p:ph type="body" sz="quarter" idx="31"/>
          </p:nvPr>
        </p:nvSpPr>
        <p:spPr/>
        <p:txBody>
          <a:bodyPr>
            <a:normAutofit/>
          </a:bodyPr>
          <a:lstStyle/>
          <a:p>
            <a:pPr marL="342900" indent="-342900">
              <a:buFont typeface="Arial" panose="020B0604020202020204" pitchFamily="34" charset="0"/>
              <a:buChar char="•"/>
            </a:pPr>
            <a:r>
              <a:rPr lang="en-US" sz="2200" b="1" dirty="0">
                <a:latin typeface="+mj-lt"/>
              </a:rPr>
              <a:t>Input layer </a:t>
            </a:r>
            <a:r>
              <a:rPr lang="en-US" sz="2200" dirty="0">
                <a:latin typeface="+mj-lt"/>
              </a:rPr>
              <a:t>averages (or sums) one-hot vectors</a:t>
            </a:r>
            <a:br>
              <a:rPr lang="en-US" sz="2200" dirty="0">
                <a:latin typeface="+mj-lt"/>
              </a:rPr>
            </a:br>
            <a:r>
              <a:rPr lang="en-US" sz="2200" dirty="0">
                <a:latin typeface="+mj-lt"/>
              </a:rPr>
              <a:t>for each context word and passes them to the</a:t>
            </a:r>
            <a:br>
              <a:rPr lang="en-US" sz="2200" dirty="0">
                <a:latin typeface="+mj-lt"/>
              </a:rPr>
            </a:br>
            <a:r>
              <a:rPr lang="en-US" sz="2200" dirty="0">
                <a:latin typeface="+mj-lt"/>
              </a:rPr>
              <a:t>hidden layer</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b="1" dirty="0">
                <a:latin typeface="+mj-lt"/>
              </a:rPr>
              <a:t>Hidden layer</a:t>
            </a:r>
          </a:p>
          <a:p>
            <a:pPr marL="702900" lvl="1" indent="-342900"/>
            <a:r>
              <a:rPr lang="en-US" sz="2200" dirty="0">
                <a:latin typeface="+mj-lt"/>
              </a:rPr>
              <a:t>Transforms that huge one-hot vector into a</a:t>
            </a:r>
            <a:br>
              <a:rPr lang="en-US" sz="2200" dirty="0">
                <a:latin typeface="+mj-lt"/>
              </a:rPr>
            </a:br>
            <a:r>
              <a:rPr lang="en-US" sz="2200" b="1" dirty="0">
                <a:latin typeface="+mj-lt"/>
              </a:rPr>
              <a:t>dense, continuous representation</a:t>
            </a:r>
          </a:p>
          <a:p>
            <a:pPr marL="702900" lvl="1" indent="-342900"/>
            <a:r>
              <a:rPr lang="en-US" sz="2200" b="1" dirty="0">
                <a:latin typeface="+mj-lt"/>
              </a:rPr>
              <a:t>Compression or embedding layer</a:t>
            </a:r>
            <a:br>
              <a:rPr lang="en-US" sz="2200" b="1" dirty="0">
                <a:latin typeface="+mj-lt"/>
              </a:rPr>
            </a:br>
            <a:endParaRPr lang="en-US" sz="2200" b="1" dirty="0">
              <a:latin typeface="+mj-lt"/>
            </a:endParaRPr>
          </a:p>
          <a:p>
            <a:pPr marL="342900" indent="-342900">
              <a:buFont typeface="Arial" panose="020B0604020202020204" pitchFamily="34" charset="0"/>
              <a:buChar char="•"/>
            </a:pPr>
            <a:r>
              <a:rPr lang="en-US" sz="2200" b="1" dirty="0">
                <a:latin typeface="+mj-lt"/>
              </a:rPr>
              <a:t>Output layer</a:t>
            </a:r>
            <a:r>
              <a:rPr lang="en-US" sz="2200" dirty="0">
                <a:latin typeface="+mj-lt"/>
              </a:rPr>
              <a:t> predicts the target word based on</a:t>
            </a:r>
            <a:br>
              <a:rPr lang="en-US" sz="2200" dirty="0">
                <a:latin typeface="+mj-lt"/>
              </a:rPr>
            </a:br>
            <a:r>
              <a:rPr lang="en-US" sz="2200" dirty="0">
                <a:latin typeface="+mj-lt"/>
              </a:rPr>
              <a:t>the compressed representation</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endParaRPr lang="en-US" dirty="0">
              <a:latin typeface="+mj-lt"/>
            </a:endParaRPr>
          </a:p>
          <a:p>
            <a:endParaRPr lang="en-US" dirty="0"/>
          </a:p>
        </p:txBody>
      </p:sp>
    </p:spTree>
    <p:extLst>
      <p:ext uri="{BB962C8B-B14F-4D97-AF65-F5344CB8AC3E}">
        <p14:creationId xmlns:p14="http://schemas.microsoft.com/office/powerpoint/2010/main" val="40112769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4CEFF-CAB2-30E8-656F-B904B3F44112}"/>
              </a:ext>
            </a:extLst>
          </p:cNvPr>
          <p:cNvSpPr>
            <a:spLocks noGrp="1"/>
          </p:cNvSpPr>
          <p:nvPr>
            <p:ph type="title"/>
          </p:nvPr>
        </p:nvSpPr>
        <p:spPr/>
        <p:txBody>
          <a:bodyPr/>
          <a:lstStyle/>
          <a:p>
            <a:r>
              <a:rPr lang="en-US" dirty="0"/>
              <a:t>Word2Vec: Skip-gram</a:t>
            </a:r>
          </a:p>
        </p:txBody>
      </p:sp>
      <p:sp>
        <p:nvSpPr>
          <p:cNvPr id="3" name="Slide Number Placeholder 2">
            <a:extLst>
              <a:ext uri="{FF2B5EF4-FFF2-40B4-BE49-F238E27FC236}">
                <a16:creationId xmlns:a16="http://schemas.microsoft.com/office/drawing/2014/main" id="{DCDA8079-88AC-1BF0-FE88-0AA0B47C66C5}"/>
              </a:ext>
            </a:extLst>
          </p:cNvPr>
          <p:cNvSpPr>
            <a:spLocks noGrp="1"/>
          </p:cNvSpPr>
          <p:nvPr>
            <p:ph type="sldNum" sz="quarter" idx="25"/>
          </p:nvPr>
        </p:nvSpPr>
        <p:spPr/>
        <p:txBody>
          <a:bodyPr/>
          <a:lstStyle/>
          <a:p>
            <a:fld id="{8B70248A-FD0F-534C-919E-E8EB9B0FC062}" type="slidenum">
              <a:rPr lang="en-BE" smtClean="0"/>
              <a:pPr/>
              <a:t>65</a:t>
            </a:fld>
            <a:endParaRPr lang="en-BE"/>
          </a:p>
        </p:txBody>
      </p:sp>
      <p:pic>
        <p:nvPicPr>
          <p:cNvPr id="5" name="Picture 2">
            <a:extLst>
              <a:ext uri="{FF2B5EF4-FFF2-40B4-BE49-F238E27FC236}">
                <a16:creationId xmlns:a16="http://schemas.microsoft.com/office/drawing/2014/main" id="{95D8D82F-970E-5E64-0C5E-FCC9B9CD5B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928" b="5843"/>
          <a:stretch/>
        </p:blipFill>
        <p:spPr bwMode="auto">
          <a:xfrm>
            <a:off x="7322524" y="2146305"/>
            <a:ext cx="4869476" cy="41989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A0D5800-C7E6-E2B2-BAA1-55A33C3497ED}"/>
              </a:ext>
            </a:extLst>
          </p:cNvPr>
          <p:cNvPicPr>
            <a:picLocks noChangeAspect="1"/>
          </p:cNvPicPr>
          <p:nvPr/>
        </p:nvPicPr>
        <p:blipFill>
          <a:blip r:embed="rId4"/>
          <a:srcRect t="35193"/>
          <a:stretch>
            <a:fillRect/>
          </a:stretch>
        </p:blipFill>
        <p:spPr>
          <a:xfrm>
            <a:off x="6322762" y="1267379"/>
            <a:ext cx="5389237" cy="1011238"/>
          </a:xfrm>
          <a:prstGeom prst="rect">
            <a:avLst/>
          </a:prstGeom>
        </p:spPr>
      </p:pic>
      <p:sp>
        <p:nvSpPr>
          <p:cNvPr id="13" name="Text Placeholder 3">
            <a:extLst>
              <a:ext uri="{FF2B5EF4-FFF2-40B4-BE49-F238E27FC236}">
                <a16:creationId xmlns:a16="http://schemas.microsoft.com/office/drawing/2014/main" id="{B99DC57A-794B-C45E-11BB-D5686CAEF910}"/>
              </a:ext>
            </a:extLst>
          </p:cNvPr>
          <p:cNvSpPr>
            <a:spLocks noGrp="1"/>
          </p:cNvSpPr>
          <p:nvPr>
            <p:ph type="body" sz="quarter" idx="31"/>
          </p:nvPr>
        </p:nvSpPr>
        <p:spPr>
          <a:xfrm>
            <a:off x="515936" y="1628775"/>
            <a:ext cx="11160127" cy="4716463"/>
          </a:xfrm>
        </p:spPr>
        <p:txBody>
          <a:bodyPr/>
          <a:lstStyle/>
          <a:p>
            <a:pPr marL="342900" indent="-342900">
              <a:buFont typeface="Arial" panose="020B0604020202020204" pitchFamily="34" charset="0"/>
              <a:buChar char="•"/>
            </a:pPr>
            <a:r>
              <a:rPr lang="nl-BE" sz="2200" b="1" dirty="0" err="1">
                <a:latin typeface="+mj-lt"/>
              </a:rPr>
              <a:t>Prediction</a:t>
            </a:r>
            <a:r>
              <a:rPr lang="nl-BE" sz="2200" b="1" dirty="0">
                <a:latin typeface="+mj-lt"/>
              </a:rPr>
              <a:t> </a:t>
            </a:r>
            <a:r>
              <a:rPr lang="nl-BE" sz="2200" b="1" dirty="0" err="1">
                <a:latin typeface="+mj-lt"/>
              </a:rPr>
              <a:t>task</a:t>
            </a:r>
            <a:r>
              <a:rPr lang="nl-BE" sz="2200" b="1" dirty="0">
                <a:latin typeface="+mj-lt"/>
              </a:rPr>
              <a:t>: </a:t>
            </a:r>
            <a:r>
              <a:rPr lang="nl-BE" sz="2200" dirty="0" err="1">
                <a:latin typeface="+mj-lt"/>
              </a:rPr>
              <a:t>Predict</a:t>
            </a:r>
            <a:r>
              <a:rPr lang="nl-BE" sz="2200" dirty="0">
                <a:latin typeface="+mj-lt"/>
              </a:rPr>
              <a:t> </a:t>
            </a:r>
            <a:r>
              <a:rPr lang="nl-BE" sz="2200" dirty="0" err="1">
                <a:latin typeface="+mj-lt"/>
              </a:rPr>
              <a:t>the</a:t>
            </a:r>
            <a:r>
              <a:rPr lang="nl-BE" sz="2200" dirty="0">
                <a:latin typeface="+mj-lt"/>
              </a:rPr>
              <a:t> context, </a:t>
            </a:r>
            <a:r>
              <a:rPr lang="nl-BE" sz="2200" dirty="0" err="1">
                <a:latin typeface="+mj-lt"/>
              </a:rPr>
              <a:t>given</a:t>
            </a:r>
            <a:r>
              <a:rPr lang="nl-BE" sz="2200" dirty="0">
                <a:latin typeface="+mj-lt"/>
              </a:rPr>
              <a:t> a word</a:t>
            </a:r>
          </a:p>
          <a:p>
            <a:pPr marL="702900" lvl="1" indent="-342900"/>
            <a:r>
              <a:rPr lang="en-US" sz="2200" dirty="0">
                <a:latin typeface="+mj-lt"/>
              </a:rPr>
              <a:t>Look at a target word and try to guess the words that</a:t>
            </a:r>
            <a:br>
              <a:rPr lang="en-US" sz="2200" dirty="0">
                <a:latin typeface="+mj-lt"/>
              </a:rPr>
            </a:br>
            <a:r>
              <a:rPr lang="en-US" sz="2200" dirty="0">
                <a:latin typeface="+mj-lt"/>
              </a:rPr>
              <a:t>usually appear around it</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b="1" dirty="0">
                <a:latin typeface="+mj-lt"/>
              </a:rPr>
              <a:t>Learning mechanism:</a:t>
            </a:r>
          </a:p>
          <a:p>
            <a:pPr marL="702900" lvl="1" indent="-342900"/>
            <a:r>
              <a:rPr lang="en-US" sz="2200" dirty="0">
                <a:latin typeface="+mj-lt"/>
              </a:rPr>
              <a:t>Each word starts with a random vector</a:t>
            </a:r>
          </a:p>
          <a:p>
            <a:pPr marL="702900" lvl="1" indent="-342900"/>
            <a:r>
              <a:rPr lang="en-US" sz="2200" dirty="0">
                <a:latin typeface="+mj-lt"/>
              </a:rPr>
              <a:t>Adjusts vectors slightly each time,</a:t>
            </a:r>
            <a:br>
              <a:rPr lang="en-US" sz="2200" dirty="0">
                <a:latin typeface="+mj-lt"/>
              </a:rPr>
            </a:br>
            <a:r>
              <a:rPr lang="en-US" sz="2200" dirty="0">
                <a:latin typeface="+mj-lt"/>
              </a:rPr>
              <a:t>so that the target word vector is pulled closer</a:t>
            </a:r>
            <a:br>
              <a:rPr lang="en-US" sz="2200" dirty="0">
                <a:latin typeface="+mj-lt"/>
              </a:rPr>
            </a:br>
            <a:r>
              <a:rPr lang="en-US" sz="2200" dirty="0">
                <a:latin typeface="+mj-lt"/>
              </a:rPr>
              <a:t>to the context word vectors</a:t>
            </a:r>
          </a:p>
          <a:p>
            <a:endParaRPr lang="en-US" dirty="0"/>
          </a:p>
        </p:txBody>
      </p:sp>
    </p:spTree>
    <p:extLst>
      <p:ext uri="{BB962C8B-B14F-4D97-AF65-F5344CB8AC3E}">
        <p14:creationId xmlns:p14="http://schemas.microsoft.com/office/powerpoint/2010/main" val="42030484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454BD-2209-FA67-4101-87593DF1EE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D9448A-C0FB-A4E7-098D-64EE67A610D7}"/>
              </a:ext>
            </a:extLst>
          </p:cNvPr>
          <p:cNvSpPr>
            <a:spLocks noGrp="1"/>
          </p:cNvSpPr>
          <p:nvPr>
            <p:ph type="title"/>
          </p:nvPr>
        </p:nvSpPr>
        <p:spPr/>
        <p:txBody>
          <a:bodyPr/>
          <a:lstStyle/>
          <a:p>
            <a:r>
              <a:rPr lang="en-US" dirty="0"/>
              <a:t>Word2Vec: Skip-gram</a:t>
            </a:r>
          </a:p>
        </p:txBody>
      </p:sp>
      <p:sp>
        <p:nvSpPr>
          <p:cNvPr id="3" name="Slide Number Placeholder 2">
            <a:extLst>
              <a:ext uri="{FF2B5EF4-FFF2-40B4-BE49-F238E27FC236}">
                <a16:creationId xmlns:a16="http://schemas.microsoft.com/office/drawing/2014/main" id="{A5CF7ED8-4612-F390-EC9A-B82A536A443E}"/>
              </a:ext>
            </a:extLst>
          </p:cNvPr>
          <p:cNvSpPr>
            <a:spLocks noGrp="1"/>
          </p:cNvSpPr>
          <p:nvPr>
            <p:ph type="sldNum" sz="quarter" idx="25"/>
          </p:nvPr>
        </p:nvSpPr>
        <p:spPr/>
        <p:txBody>
          <a:bodyPr/>
          <a:lstStyle/>
          <a:p>
            <a:fld id="{8B70248A-FD0F-534C-919E-E8EB9B0FC062}" type="slidenum">
              <a:rPr lang="en-BE" smtClean="0"/>
              <a:pPr/>
              <a:t>66</a:t>
            </a:fld>
            <a:endParaRPr lang="en-BE"/>
          </a:p>
        </p:txBody>
      </p:sp>
      <p:pic>
        <p:nvPicPr>
          <p:cNvPr id="5" name="Picture 2">
            <a:extLst>
              <a:ext uri="{FF2B5EF4-FFF2-40B4-BE49-F238E27FC236}">
                <a16:creationId xmlns:a16="http://schemas.microsoft.com/office/drawing/2014/main" id="{41E411F4-849C-49BC-ADC7-C9EF7567EC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928" b="5843"/>
          <a:stretch/>
        </p:blipFill>
        <p:spPr bwMode="auto">
          <a:xfrm>
            <a:off x="7156269" y="1329533"/>
            <a:ext cx="4869476" cy="4198933"/>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DAD5F77D-D8A3-1721-4607-15A29461CD81}"/>
              </a:ext>
            </a:extLst>
          </p:cNvPr>
          <p:cNvSpPr>
            <a:spLocks noGrp="1"/>
          </p:cNvSpPr>
          <p:nvPr>
            <p:ph type="body" sz="quarter" idx="31"/>
          </p:nvPr>
        </p:nvSpPr>
        <p:spPr/>
        <p:txBody>
          <a:bodyPr/>
          <a:lstStyle/>
          <a:p>
            <a:pPr marL="342900" indent="-342900">
              <a:buFont typeface="Arial" panose="020B0604020202020204" pitchFamily="34" charset="0"/>
              <a:buChar char="•"/>
            </a:pPr>
            <a:r>
              <a:rPr lang="en-US" sz="2200" b="1" dirty="0">
                <a:latin typeface="+mj-lt"/>
              </a:rPr>
              <a:t>Input layer </a:t>
            </a:r>
            <a:r>
              <a:rPr lang="en-US" sz="2200" dirty="0">
                <a:latin typeface="+mj-lt"/>
              </a:rPr>
              <a:t>represents the current word as</a:t>
            </a:r>
            <a:br>
              <a:rPr lang="en-US" sz="2200" dirty="0">
                <a:latin typeface="+mj-lt"/>
              </a:rPr>
            </a:br>
            <a:r>
              <a:rPr lang="en-US" sz="2200" dirty="0">
                <a:latin typeface="+mj-lt"/>
              </a:rPr>
              <a:t>a one-hot vector and passes it to the hidden </a:t>
            </a:r>
            <a:br>
              <a:rPr lang="en-US" sz="2200" dirty="0">
                <a:latin typeface="+mj-lt"/>
              </a:rPr>
            </a:br>
            <a:r>
              <a:rPr lang="en-US" sz="2200" dirty="0">
                <a:latin typeface="+mj-lt"/>
              </a:rPr>
              <a:t>layer</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b="1" dirty="0">
                <a:latin typeface="+mj-lt"/>
              </a:rPr>
              <a:t>Hidden layer</a:t>
            </a:r>
          </a:p>
          <a:p>
            <a:pPr marL="702900" lvl="1" indent="-342900"/>
            <a:r>
              <a:rPr lang="en-US" sz="2200" dirty="0">
                <a:latin typeface="+mj-lt"/>
              </a:rPr>
              <a:t>Transforms that huge one-hot vector into a</a:t>
            </a:r>
            <a:br>
              <a:rPr lang="en-US" sz="2200" dirty="0">
                <a:latin typeface="+mj-lt"/>
              </a:rPr>
            </a:br>
            <a:r>
              <a:rPr lang="en-US" sz="2200" b="1" dirty="0">
                <a:latin typeface="+mj-lt"/>
              </a:rPr>
              <a:t>dense, continuous representation</a:t>
            </a:r>
          </a:p>
          <a:p>
            <a:pPr marL="702900" lvl="1" indent="-342900"/>
            <a:r>
              <a:rPr lang="en-US" sz="2200" b="1" dirty="0">
                <a:latin typeface="+mj-lt"/>
              </a:rPr>
              <a:t>Compression or embedding layer</a:t>
            </a:r>
            <a:br>
              <a:rPr lang="en-US" sz="2200" b="1" dirty="0">
                <a:latin typeface="+mj-lt"/>
              </a:rPr>
            </a:br>
            <a:endParaRPr lang="en-US" sz="2200" b="1" dirty="0">
              <a:latin typeface="+mj-lt"/>
            </a:endParaRPr>
          </a:p>
          <a:p>
            <a:pPr marL="342900" indent="-342900">
              <a:buFont typeface="Arial" panose="020B0604020202020204" pitchFamily="34" charset="0"/>
              <a:buChar char="•"/>
            </a:pPr>
            <a:r>
              <a:rPr lang="en-US" sz="2200" b="1" dirty="0">
                <a:latin typeface="+mj-lt"/>
              </a:rPr>
              <a:t>Output layer</a:t>
            </a:r>
            <a:r>
              <a:rPr lang="en-US" sz="2200" dirty="0">
                <a:latin typeface="+mj-lt"/>
              </a:rPr>
              <a:t> predicts the context words based</a:t>
            </a:r>
            <a:br>
              <a:rPr lang="en-US" sz="2200" dirty="0">
                <a:latin typeface="+mj-lt"/>
              </a:rPr>
            </a:br>
            <a:r>
              <a:rPr lang="en-US" sz="2200" dirty="0">
                <a:latin typeface="+mj-lt"/>
              </a:rPr>
              <a:t>on the compressed representation</a:t>
            </a:r>
          </a:p>
          <a:p>
            <a:endParaRPr lang="nl-BE" dirty="0"/>
          </a:p>
        </p:txBody>
      </p:sp>
    </p:spTree>
    <p:extLst>
      <p:ext uri="{BB962C8B-B14F-4D97-AF65-F5344CB8AC3E}">
        <p14:creationId xmlns:p14="http://schemas.microsoft.com/office/powerpoint/2010/main" val="23719717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CDAE2-49E8-DB44-8866-6258C77999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652D7-B65D-816C-0C6C-010F2D3070BA}"/>
              </a:ext>
            </a:extLst>
          </p:cNvPr>
          <p:cNvSpPr>
            <a:spLocks noGrp="1"/>
          </p:cNvSpPr>
          <p:nvPr>
            <p:ph type="title"/>
          </p:nvPr>
        </p:nvSpPr>
        <p:spPr/>
        <p:txBody>
          <a:bodyPr/>
          <a:lstStyle/>
          <a:p>
            <a:r>
              <a:rPr lang="nl-BE" dirty="0"/>
              <a:t>Word2Vec: Idea</a:t>
            </a:r>
          </a:p>
        </p:txBody>
      </p:sp>
      <p:sp>
        <p:nvSpPr>
          <p:cNvPr id="3" name="Slide Number Placeholder 2">
            <a:extLst>
              <a:ext uri="{FF2B5EF4-FFF2-40B4-BE49-F238E27FC236}">
                <a16:creationId xmlns:a16="http://schemas.microsoft.com/office/drawing/2014/main" id="{0FC12976-4AED-6DE5-87DA-3DAE40A78AA0}"/>
              </a:ext>
            </a:extLst>
          </p:cNvPr>
          <p:cNvSpPr>
            <a:spLocks noGrp="1"/>
          </p:cNvSpPr>
          <p:nvPr>
            <p:ph type="sldNum" sz="quarter" idx="25"/>
          </p:nvPr>
        </p:nvSpPr>
        <p:spPr/>
        <p:txBody>
          <a:bodyPr/>
          <a:lstStyle/>
          <a:p>
            <a:fld id="{8B70248A-FD0F-534C-919E-E8EB9B0FC062}" type="slidenum">
              <a:rPr lang="en-BE" smtClean="0"/>
              <a:pPr/>
              <a:t>67</a:t>
            </a:fld>
            <a:endParaRPr lang="en-BE"/>
          </a:p>
        </p:txBody>
      </p:sp>
      <p:sp>
        <p:nvSpPr>
          <p:cNvPr id="4" name="Text Placeholder 3">
            <a:extLst>
              <a:ext uri="{FF2B5EF4-FFF2-40B4-BE49-F238E27FC236}">
                <a16:creationId xmlns:a16="http://schemas.microsoft.com/office/drawing/2014/main" id="{C47E9428-DF37-EDD1-BE4F-3CC36FB6C507}"/>
              </a:ext>
            </a:extLst>
          </p:cNvPr>
          <p:cNvSpPr>
            <a:spLocks noGrp="1"/>
          </p:cNvSpPr>
          <p:nvPr>
            <p:ph type="body" sz="quarter" idx="31"/>
          </p:nvPr>
        </p:nvSpPr>
        <p:spPr/>
        <p:txBody>
          <a:bodyPr>
            <a:normAutofit/>
          </a:bodyPr>
          <a:lstStyle/>
          <a:p>
            <a:pPr lvl="1">
              <a:spcBef>
                <a:spcPts val="200"/>
              </a:spcBef>
              <a:spcAft>
                <a:spcPts val="200"/>
              </a:spcAft>
              <a:buClr>
                <a:srgbClr val="F04C25"/>
              </a:buClr>
              <a:buSzPct val="75000"/>
              <a:defRPr/>
            </a:pPr>
            <a:r>
              <a:rPr lang="en-US" sz="2200" dirty="0">
                <a:latin typeface="+mj-lt"/>
              </a:rPr>
              <a:t>CBOW and Skip-gram are shallow networks consisting of three layers</a:t>
            </a:r>
            <a:br>
              <a:rPr lang="en-US" sz="2200" dirty="0">
                <a:latin typeface="+mj-lt"/>
              </a:rPr>
            </a:br>
            <a:endParaRPr lang="en-US" sz="2200" dirty="0">
              <a:latin typeface="+mj-lt"/>
            </a:endParaRPr>
          </a:p>
          <a:p>
            <a:pPr lvl="1">
              <a:spcBef>
                <a:spcPts val="200"/>
              </a:spcBef>
              <a:spcAft>
                <a:spcPts val="200"/>
              </a:spcAft>
              <a:buClr>
                <a:srgbClr val="F04C25"/>
              </a:buClr>
              <a:buSzPct val="75000"/>
              <a:defRPr/>
            </a:pPr>
            <a:r>
              <a:rPr lang="en-US" sz="2200" dirty="0">
                <a:latin typeface="+mj-lt"/>
              </a:rPr>
              <a:t>The hidden layer is smaller than the vocabulary and acts as a compression or embedding layer</a:t>
            </a:r>
          </a:p>
          <a:p>
            <a:pPr lvl="2">
              <a:buClr>
                <a:srgbClr val="F04C25"/>
              </a:buClr>
              <a:buSzPct val="75000"/>
              <a:defRPr/>
            </a:pPr>
            <a:r>
              <a:rPr lang="en-US" sz="2200" dirty="0">
                <a:latin typeface="+mj-lt"/>
              </a:rPr>
              <a:t>It forces the model to encode each word’s </a:t>
            </a:r>
            <a:r>
              <a:rPr lang="en-US" sz="2200" b="1" dirty="0">
                <a:latin typeface="+mj-lt"/>
              </a:rPr>
              <a:t>semantic and syntactic properties in a compact vector</a:t>
            </a:r>
            <a:endParaRPr lang="en-US" sz="2200" dirty="0">
              <a:latin typeface="+mj-lt"/>
            </a:endParaRPr>
          </a:p>
          <a:p>
            <a:pPr lvl="2">
              <a:buClr>
                <a:srgbClr val="F04C25"/>
              </a:buClr>
              <a:buSzPct val="75000"/>
              <a:defRPr/>
            </a:pPr>
            <a:r>
              <a:rPr lang="en-US" sz="2200" dirty="0">
                <a:latin typeface="+mj-lt"/>
              </a:rPr>
              <a:t>Through training, the weights in the hidden layer are adjusted to make the predictions accurate</a:t>
            </a:r>
          </a:p>
          <a:p>
            <a:pPr lvl="2">
              <a:buClr>
                <a:srgbClr val="F04C25"/>
              </a:buClr>
              <a:buSzPct val="75000"/>
              <a:defRPr/>
            </a:pPr>
            <a:r>
              <a:rPr lang="en-US" sz="2200" dirty="0">
                <a:latin typeface="+mj-lt"/>
              </a:rPr>
              <a:t>These weights become the </a:t>
            </a:r>
            <a:r>
              <a:rPr lang="en-US" sz="2200" b="1" dirty="0">
                <a:latin typeface="+mj-lt"/>
              </a:rPr>
              <a:t>final word embeddings </a:t>
            </a:r>
            <a:r>
              <a:rPr lang="en-US" sz="2200" dirty="0">
                <a:latin typeface="+mj-lt"/>
              </a:rPr>
              <a:t>where</a:t>
            </a:r>
            <a:r>
              <a:rPr lang="en-US" sz="2200" b="1" dirty="0">
                <a:latin typeface="+mj-lt"/>
              </a:rPr>
              <a:t> </a:t>
            </a:r>
            <a:r>
              <a:rPr lang="en-US" sz="2200" dirty="0">
                <a:latin typeface="+mj-lt"/>
              </a:rPr>
              <a:t>words that occur in similar contexts (e.g., </a:t>
            </a:r>
            <a:r>
              <a:rPr lang="en-US" sz="2200" i="1" dirty="0">
                <a:latin typeface="+mj-lt"/>
              </a:rPr>
              <a:t>apple</a:t>
            </a:r>
            <a:r>
              <a:rPr lang="en-US" sz="2200" dirty="0">
                <a:latin typeface="+mj-lt"/>
              </a:rPr>
              <a:t> and </a:t>
            </a:r>
            <a:r>
              <a:rPr lang="en-US" sz="2200" i="1" dirty="0">
                <a:latin typeface="+mj-lt"/>
              </a:rPr>
              <a:t>orange</a:t>
            </a:r>
            <a:r>
              <a:rPr lang="en-US" sz="2200" dirty="0">
                <a:latin typeface="+mj-lt"/>
              </a:rPr>
              <a:t>) get similar embeddings</a:t>
            </a:r>
            <a:br>
              <a:rPr lang="en-US" sz="2200" dirty="0">
                <a:latin typeface="+mj-lt"/>
              </a:rPr>
            </a:br>
            <a:endParaRPr lang="en-US" sz="2200" dirty="0">
              <a:latin typeface="+mj-lt"/>
            </a:endParaRPr>
          </a:p>
          <a:p>
            <a:pPr lvl="1">
              <a:spcBef>
                <a:spcPts val="200"/>
              </a:spcBef>
              <a:spcAft>
                <a:spcPts val="200"/>
              </a:spcAft>
              <a:buClr>
                <a:srgbClr val="F04C25"/>
              </a:buClr>
              <a:buSzPct val="75000"/>
              <a:defRPr/>
            </a:pPr>
            <a:r>
              <a:rPr lang="en-US" sz="2200" dirty="0">
                <a:solidFill>
                  <a:srgbClr val="3C3C3C"/>
                </a:solidFill>
                <a:latin typeface="+mj-lt"/>
                <a:sym typeface="Wingdings" panose="05000000000000000000" pitchFamily="2" charset="2"/>
              </a:rPr>
              <a:t>Can be pre-trained on large corpus (</a:t>
            </a:r>
            <a:r>
              <a:rPr lang="en-US" sz="2200" b="1" dirty="0">
                <a:solidFill>
                  <a:srgbClr val="3C3C3C"/>
                </a:solidFill>
                <a:latin typeface="+mj-lt"/>
                <a:sym typeface="Wingdings" panose="05000000000000000000" pitchFamily="2" charset="2"/>
              </a:rPr>
              <a:t>transfer learning</a:t>
            </a:r>
            <a:r>
              <a:rPr lang="en-US" sz="2200" dirty="0">
                <a:solidFill>
                  <a:srgbClr val="3C3C3C"/>
                </a:solidFill>
                <a:latin typeface="+mj-lt"/>
                <a:sym typeface="Wingdings" panose="05000000000000000000" pitchFamily="2" charset="2"/>
              </a:rPr>
              <a:t>) and </a:t>
            </a:r>
            <a:r>
              <a:rPr lang="en-US" sz="2200" dirty="0">
                <a:solidFill>
                  <a:srgbClr val="3C3C3C"/>
                </a:solidFill>
                <a:latin typeface="+mj-lt"/>
              </a:rPr>
              <a:t>used as a lookup table</a:t>
            </a:r>
          </a:p>
        </p:txBody>
      </p:sp>
    </p:spTree>
    <p:extLst>
      <p:ext uri="{BB962C8B-B14F-4D97-AF65-F5344CB8AC3E}">
        <p14:creationId xmlns:p14="http://schemas.microsoft.com/office/powerpoint/2010/main" val="4008990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1FAC4-315E-865E-D909-FDDF95FD7F01}"/>
              </a:ext>
            </a:extLst>
          </p:cNvPr>
          <p:cNvSpPr>
            <a:spLocks noGrp="1"/>
          </p:cNvSpPr>
          <p:nvPr>
            <p:ph type="title"/>
          </p:nvPr>
        </p:nvSpPr>
        <p:spPr/>
        <p:txBody>
          <a:bodyPr/>
          <a:lstStyle/>
          <a:p>
            <a:r>
              <a:rPr lang="en-US" dirty="0"/>
              <a:t>Word2Vec</a:t>
            </a:r>
          </a:p>
        </p:txBody>
      </p:sp>
      <p:sp>
        <p:nvSpPr>
          <p:cNvPr id="3" name="Slide Number Placeholder 2">
            <a:extLst>
              <a:ext uri="{FF2B5EF4-FFF2-40B4-BE49-F238E27FC236}">
                <a16:creationId xmlns:a16="http://schemas.microsoft.com/office/drawing/2014/main" id="{175D6999-237B-BCDE-9489-A4D2B6FE5717}"/>
              </a:ext>
            </a:extLst>
          </p:cNvPr>
          <p:cNvSpPr>
            <a:spLocks noGrp="1"/>
          </p:cNvSpPr>
          <p:nvPr>
            <p:ph type="sldNum" sz="quarter" idx="25"/>
          </p:nvPr>
        </p:nvSpPr>
        <p:spPr/>
        <p:txBody>
          <a:bodyPr/>
          <a:lstStyle/>
          <a:p>
            <a:fld id="{8B70248A-FD0F-534C-919E-E8EB9B0FC062}" type="slidenum">
              <a:rPr lang="en-BE" smtClean="0"/>
              <a:pPr/>
              <a:t>68</a:t>
            </a:fld>
            <a:endParaRPr lang="en-BE"/>
          </a:p>
        </p:txBody>
      </p:sp>
      <p:grpSp>
        <p:nvGrpSpPr>
          <p:cNvPr id="5" name="Group 4">
            <a:extLst>
              <a:ext uri="{FF2B5EF4-FFF2-40B4-BE49-F238E27FC236}">
                <a16:creationId xmlns:a16="http://schemas.microsoft.com/office/drawing/2014/main" id="{422DFB53-F220-8ABA-6E47-1FB339B344CB}"/>
              </a:ext>
            </a:extLst>
          </p:cNvPr>
          <p:cNvGrpSpPr/>
          <p:nvPr/>
        </p:nvGrpSpPr>
        <p:grpSpPr>
          <a:xfrm>
            <a:off x="122533" y="1661823"/>
            <a:ext cx="11946934" cy="4909774"/>
            <a:chOff x="189679" y="1045135"/>
            <a:chExt cx="11946934" cy="4909774"/>
          </a:xfrm>
        </p:grpSpPr>
        <p:grpSp>
          <p:nvGrpSpPr>
            <p:cNvPr id="6" name="Group 5">
              <a:extLst>
                <a:ext uri="{FF2B5EF4-FFF2-40B4-BE49-F238E27FC236}">
                  <a16:creationId xmlns:a16="http://schemas.microsoft.com/office/drawing/2014/main" id="{3C85A03F-6097-1B6F-585F-CF44A606CAE1}"/>
                </a:ext>
              </a:extLst>
            </p:cNvPr>
            <p:cNvGrpSpPr/>
            <p:nvPr/>
          </p:nvGrpSpPr>
          <p:grpSpPr>
            <a:xfrm>
              <a:off x="189679" y="1045135"/>
              <a:ext cx="11946934" cy="4909774"/>
              <a:chOff x="189679" y="1045135"/>
              <a:chExt cx="11946934" cy="4909774"/>
            </a:xfrm>
          </p:grpSpPr>
          <p:grpSp>
            <p:nvGrpSpPr>
              <p:cNvPr id="8" name="Group 7">
                <a:extLst>
                  <a:ext uri="{FF2B5EF4-FFF2-40B4-BE49-F238E27FC236}">
                    <a16:creationId xmlns:a16="http://schemas.microsoft.com/office/drawing/2014/main" id="{1264C7E5-8A32-2DBA-5C79-F509769DB6A6}"/>
                  </a:ext>
                </a:extLst>
              </p:cNvPr>
              <p:cNvGrpSpPr/>
              <p:nvPr/>
            </p:nvGrpSpPr>
            <p:grpSpPr>
              <a:xfrm>
                <a:off x="189679" y="1045135"/>
                <a:ext cx="11946934" cy="4909774"/>
                <a:chOff x="189679" y="1045135"/>
                <a:chExt cx="11946934" cy="4909774"/>
              </a:xfrm>
            </p:grpSpPr>
            <p:sp>
              <p:nvSpPr>
                <p:cNvPr id="11" name="Rectangle 10">
                  <a:extLst>
                    <a:ext uri="{FF2B5EF4-FFF2-40B4-BE49-F238E27FC236}">
                      <a16:creationId xmlns:a16="http://schemas.microsoft.com/office/drawing/2014/main" id="{A295F679-4633-3822-54DD-07B3DF3B71E2}"/>
                    </a:ext>
                  </a:extLst>
                </p:cNvPr>
                <p:cNvSpPr/>
                <p:nvPr/>
              </p:nvSpPr>
              <p:spPr>
                <a:xfrm>
                  <a:off x="4667226" y="5135192"/>
                  <a:ext cx="3146979" cy="819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j-lt"/>
                    </a:rPr>
                    <a:t>Words that are contextually closer, will</a:t>
                  </a:r>
                  <a:br>
                    <a:rPr lang="en-US" dirty="0">
                      <a:solidFill>
                        <a:schemeClr val="tx1"/>
                      </a:solidFill>
                      <a:latin typeface="+mj-lt"/>
                    </a:rPr>
                  </a:br>
                  <a:r>
                    <a:rPr lang="en-US" dirty="0">
                      <a:solidFill>
                        <a:schemeClr val="tx1"/>
                      </a:solidFill>
                      <a:latin typeface="+mj-lt"/>
                    </a:rPr>
                    <a:t>be closer in vector space!</a:t>
                  </a:r>
                  <a:endParaRPr lang="en-BE" dirty="0">
                    <a:solidFill>
                      <a:schemeClr val="tx1"/>
                    </a:solidFill>
                    <a:latin typeface="+mj-lt"/>
                  </a:endParaRPr>
                </a:p>
              </p:txBody>
            </p:sp>
            <p:pic>
              <p:nvPicPr>
                <p:cNvPr id="12" name="Picture 4">
                  <a:extLst>
                    <a:ext uri="{FF2B5EF4-FFF2-40B4-BE49-F238E27FC236}">
                      <a16:creationId xmlns:a16="http://schemas.microsoft.com/office/drawing/2014/main" id="{7F0234F6-C7C8-B5D6-768E-05E70A0EA4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679" y="1547602"/>
                  <a:ext cx="4309200" cy="42697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4C1E42AB-A89F-0810-EF3D-17A3F020AD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928" r="11235" b="5843"/>
                <a:stretch/>
              </p:blipFill>
              <p:spPr bwMode="auto">
                <a:xfrm>
                  <a:off x="7814206" y="1514025"/>
                  <a:ext cx="4322407" cy="419893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62D3BB-25FC-2BFB-3F09-F166A424E1C1}"/>
                    </a:ext>
                  </a:extLst>
                </p:cNvPr>
                <p:cNvSpPr txBox="1"/>
                <p:nvPr/>
              </p:nvSpPr>
              <p:spPr>
                <a:xfrm>
                  <a:off x="395597" y="1158872"/>
                  <a:ext cx="4164923" cy="369332"/>
                </a:xfrm>
                <a:prstGeom prst="rect">
                  <a:avLst/>
                </a:prstGeom>
                <a:noFill/>
              </p:spPr>
              <p:txBody>
                <a:bodyPr wrap="none" rtlCol="0">
                  <a:spAutoFit/>
                </a:bodyPr>
                <a:lstStyle/>
                <a:p>
                  <a:r>
                    <a:rPr lang="en-BE" dirty="0">
                      <a:solidFill>
                        <a:srgbClr val="FA6432"/>
                      </a:solidFill>
                      <a:latin typeface="+mj-lt"/>
                    </a:rPr>
                    <a:t>“Predict a word, given the context”</a:t>
                  </a:r>
                </a:p>
              </p:txBody>
            </p:sp>
            <p:sp>
              <p:nvSpPr>
                <p:cNvPr id="15" name="TextBox 14">
                  <a:extLst>
                    <a:ext uri="{FF2B5EF4-FFF2-40B4-BE49-F238E27FC236}">
                      <a16:creationId xmlns:a16="http://schemas.microsoft.com/office/drawing/2014/main" id="{C4EE047F-1E34-3562-AC49-82F496DFB098}"/>
                    </a:ext>
                  </a:extLst>
                </p:cNvPr>
                <p:cNvSpPr txBox="1"/>
                <p:nvPr/>
              </p:nvSpPr>
              <p:spPr>
                <a:xfrm>
                  <a:off x="7715019" y="1141166"/>
                  <a:ext cx="4378122" cy="369332"/>
                </a:xfrm>
                <a:prstGeom prst="rect">
                  <a:avLst/>
                </a:prstGeom>
                <a:noFill/>
              </p:spPr>
              <p:txBody>
                <a:bodyPr wrap="none" rtlCol="0">
                  <a:spAutoFit/>
                </a:bodyPr>
                <a:lstStyle/>
                <a:p>
                  <a:r>
                    <a:rPr lang="en-BE" dirty="0">
                      <a:solidFill>
                        <a:srgbClr val="FA6432"/>
                      </a:solidFill>
                      <a:latin typeface="+mj-lt"/>
                    </a:rPr>
                    <a:t>“Predict the context, given the word”</a:t>
                  </a:r>
                </a:p>
              </p:txBody>
            </p:sp>
            <p:sp>
              <p:nvSpPr>
                <p:cNvPr id="16" name="Rectangle 15">
                  <a:extLst>
                    <a:ext uri="{FF2B5EF4-FFF2-40B4-BE49-F238E27FC236}">
                      <a16:creationId xmlns:a16="http://schemas.microsoft.com/office/drawing/2014/main" id="{EAADE5E5-320D-4132-567C-CDA1F0F721F9}"/>
                    </a:ext>
                  </a:extLst>
                </p:cNvPr>
                <p:cNvSpPr/>
                <p:nvPr/>
              </p:nvSpPr>
              <p:spPr>
                <a:xfrm>
                  <a:off x="4667226" y="1045135"/>
                  <a:ext cx="3047793" cy="915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j-lt"/>
                    </a:rPr>
                    <a:t>Weights of trained network are compressed representation of word</a:t>
                  </a:r>
                  <a:endParaRPr lang="en-BE" dirty="0">
                    <a:solidFill>
                      <a:schemeClr val="tx1"/>
                    </a:solidFill>
                    <a:latin typeface="+mj-lt"/>
                  </a:endParaRPr>
                </a:p>
              </p:txBody>
            </p:sp>
            <p:pic>
              <p:nvPicPr>
                <p:cNvPr id="17" name="Tijdelijke aanduiding voor inhoud 3">
                  <a:extLst>
                    <a:ext uri="{FF2B5EF4-FFF2-40B4-BE49-F238E27FC236}">
                      <a16:creationId xmlns:a16="http://schemas.microsoft.com/office/drawing/2014/main" id="{3998D056-8DF6-3E08-CE12-236AF7D00E16}"/>
                    </a:ext>
                  </a:extLst>
                </p:cNvPr>
                <p:cNvPicPr>
                  <a:picLocks noChangeAspect="1"/>
                </p:cNvPicPr>
                <p:nvPr/>
              </p:nvPicPr>
              <p:blipFill rotWithShape="1">
                <a:blip r:embed="rId4"/>
                <a:srcRect l="53643" t="36520" r="17071" b="6024"/>
                <a:stretch/>
              </p:blipFill>
              <p:spPr>
                <a:xfrm>
                  <a:off x="4809866" y="1999673"/>
                  <a:ext cx="2790929" cy="3072887"/>
                </a:xfrm>
                <a:prstGeom prst="rect">
                  <a:avLst/>
                </a:prstGeom>
                <a:ln w="19050">
                  <a:solidFill>
                    <a:srgbClr val="C00000"/>
                  </a:solidFill>
                </a:ln>
              </p:spPr>
            </p:pic>
          </p:grpSp>
          <p:sp>
            <p:nvSpPr>
              <p:cNvPr id="9" name="Rectangle 8">
                <a:extLst>
                  <a:ext uri="{FF2B5EF4-FFF2-40B4-BE49-F238E27FC236}">
                    <a16:creationId xmlns:a16="http://schemas.microsoft.com/office/drawing/2014/main" id="{B8D54F7B-1CFD-59F3-5AFC-86CE5EFE6D9A}"/>
                  </a:ext>
                </a:extLst>
              </p:cNvPr>
              <p:cNvSpPr/>
              <p:nvPr/>
            </p:nvSpPr>
            <p:spPr>
              <a:xfrm>
                <a:off x="4809865" y="2003170"/>
                <a:ext cx="453456" cy="996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7BB4F931-5FC9-8071-C5A8-7F5398975212}"/>
                  </a:ext>
                </a:extLst>
              </p:cNvPr>
              <p:cNvSpPr/>
              <p:nvPr/>
            </p:nvSpPr>
            <p:spPr>
              <a:xfrm>
                <a:off x="6461561" y="3638319"/>
                <a:ext cx="550660" cy="561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7" name="Rectangle 6">
              <a:extLst>
                <a:ext uri="{FF2B5EF4-FFF2-40B4-BE49-F238E27FC236}">
                  <a16:creationId xmlns:a16="http://schemas.microsoft.com/office/drawing/2014/main" id="{3E8D2904-5493-8461-58FD-0F96442E85F6}"/>
                </a:ext>
              </a:extLst>
            </p:cNvPr>
            <p:cNvSpPr/>
            <p:nvPr/>
          </p:nvSpPr>
          <p:spPr>
            <a:xfrm>
              <a:off x="6650383" y="2967820"/>
              <a:ext cx="950411" cy="755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172683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8C1B-CC4F-5E97-F577-2A1D181453C6}"/>
              </a:ext>
            </a:extLst>
          </p:cNvPr>
          <p:cNvSpPr>
            <a:spLocks noGrp="1"/>
          </p:cNvSpPr>
          <p:nvPr>
            <p:ph type="title"/>
          </p:nvPr>
        </p:nvSpPr>
        <p:spPr/>
        <p:txBody>
          <a:bodyPr/>
          <a:lstStyle/>
          <a:p>
            <a:r>
              <a:rPr lang="en-US" dirty="0"/>
              <a:t>Embedding Projector</a:t>
            </a:r>
            <a:br>
              <a:rPr lang="en-US" dirty="0"/>
            </a:br>
            <a:r>
              <a:rPr lang="en-US" sz="3200" dirty="0">
                <a:hlinkClick r:id="rId2"/>
              </a:rPr>
              <a:t>https://projector.tensorflow.org/</a:t>
            </a:r>
            <a:r>
              <a:rPr lang="en-US" sz="3200" dirty="0"/>
              <a:t> </a:t>
            </a:r>
            <a:endParaRPr lang="en-US" dirty="0"/>
          </a:p>
        </p:txBody>
      </p:sp>
      <p:sp>
        <p:nvSpPr>
          <p:cNvPr id="3" name="Slide Number Placeholder 2">
            <a:extLst>
              <a:ext uri="{FF2B5EF4-FFF2-40B4-BE49-F238E27FC236}">
                <a16:creationId xmlns:a16="http://schemas.microsoft.com/office/drawing/2014/main" id="{5F5CB9D8-B88D-02E7-2513-32797174C260}"/>
              </a:ext>
            </a:extLst>
          </p:cNvPr>
          <p:cNvSpPr>
            <a:spLocks noGrp="1"/>
          </p:cNvSpPr>
          <p:nvPr>
            <p:ph type="sldNum" sz="quarter" idx="25"/>
          </p:nvPr>
        </p:nvSpPr>
        <p:spPr/>
        <p:txBody>
          <a:bodyPr/>
          <a:lstStyle/>
          <a:p>
            <a:fld id="{8B70248A-FD0F-534C-919E-E8EB9B0FC062}" type="slidenum">
              <a:rPr lang="en-BE" smtClean="0"/>
              <a:pPr/>
              <a:t>69</a:t>
            </a:fld>
            <a:endParaRPr lang="en-BE"/>
          </a:p>
        </p:txBody>
      </p:sp>
      <p:pic>
        <p:nvPicPr>
          <p:cNvPr id="6" name="Picture 5">
            <a:extLst>
              <a:ext uri="{FF2B5EF4-FFF2-40B4-BE49-F238E27FC236}">
                <a16:creationId xmlns:a16="http://schemas.microsoft.com/office/drawing/2014/main" id="{6EC903DF-5DEF-E8BD-200B-4CF5E457F71B}"/>
              </a:ext>
            </a:extLst>
          </p:cNvPr>
          <p:cNvPicPr>
            <a:picLocks noChangeAspect="1"/>
          </p:cNvPicPr>
          <p:nvPr/>
        </p:nvPicPr>
        <p:blipFill>
          <a:blip r:embed="rId3"/>
          <a:stretch>
            <a:fillRect/>
          </a:stretch>
        </p:blipFill>
        <p:spPr>
          <a:xfrm>
            <a:off x="858981" y="1545261"/>
            <a:ext cx="10474035" cy="5312739"/>
          </a:xfrm>
          <a:prstGeom prst="rect">
            <a:avLst/>
          </a:prstGeom>
        </p:spPr>
      </p:pic>
    </p:spTree>
    <p:extLst>
      <p:ext uri="{BB962C8B-B14F-4D97-AF65-F5344CB8AC3E}">
        <p14:creationId xmlns:p14="http://schemas.microsoft.com/office/powerpoint/2010/main" val="1093978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563AEDA-89AC-2180-FD23-538E9E316DEC}"/>
              </a:ext>
            </a:extLst>
          </p:cNvPr>
          <p:cNvSpPr>
            <a:spLocks noGrp="1"/>
          </p:cNvSpPr>
          <p:nvPr>
            <p:ph type="sldNum" sz="quarter" idx="25"/>
          </p:nvPr>
        </p:nvSpPr>
        <p:spPr/>
        <p:txBody>
          <a:bodyPr/>
          <a:lstStyle/>
          <a:p>
            <a:fld id="{8B70248A-FD0F-534C-919E-E8EB9B0FC062}" type="slidenum">
              <a:rPr lang="en-BE" smtClean="0"/>
              <a:pPr/>
              <a:t>7</a:t>
            </a:fld>
            <a:endParaRPr lang="en-BE"/>
          </a:p>
        </p:txBody>
      </p:sp>
      <p:sp>
        <p:nvSpPr>
          <p:cNvPr id="4" name="Text Placeholder 3">
            <a:extLst>
              <a:ext uri="{FF2B5EF4-FFF2-40B4-BE49-F238E27FC236}">
                <a16:creationId xmlns:a16="http://schemas.microsoft.com/office/drawing/2014/main" id="{B85F0368-DE51-E85B-1D12-7072C2377401}"/>
              </a:ext>
            </a:extLst>
          </p:cNvPr>
          <p:cNvSpPr>
            <a:spLocks noGrp="1"/>
          </p:cNvSpPr>
          <p:nvPr>
            <p:ph type="body" sz="quarter" idx="31"/>
          </p:nvPr>
        </p:nvSpPr>
        <p:spPr>
          <a:xfrm>
            <a:off x="405246" y="3096491"/>
            <a:ext cx="4679519" cy="4716463"/>
          </a:xfrm>
        </p:spPr>
        <p:txBody>
          <a:bodyPr/>
          <a:lstStyle/>
          <a:p>
            <a:r>
              <a:rPr lang="en-US" dirty="0">
                <a:latin typeface="+mj-lt"/>
              </a:rPr>
              <a:t>Define Tasks </a:t>
            </a:r>
          </a:p>
          <a:p>
            <a:pPr marL="342900" indent="-342900">
              <a:buFont typeface="Arial" panose="020B0604020202020204" pitchFamily="34" charset="0"/>
              <a:buChar char="•"/>
            </a:pPr>
            <a:r>
              <a:rPr lang="en-US" dirty="0">
                <a:latin typeface="+mj-lt"/>
              </a:rPr>
              <a:t>In tasks.py</a:t>
            </a:r>
          </a:p>
          <a:p>
            <a:pPr marL="342900" indent="-342900">
              <a:buFont typeface="Arial" panose="020B0604020202020204" pitchFamily="34" charset="0"/>
              <a:buChar char="•"/>
            </a:pPr>
            <a:r>
              <a:rPr lang="en-US" dirty="0">
                <a:latin typeface="+mj-lt"/>
              </a:rPr>
              <a:t>Or, in config/</a:t>
            </a:r>
            <a:r>
              <a:rPr lang="en-US" dirty="0" err="1">
                <a:latin typeface="+mj-lt"/>
              </a:rPr>
              <a:t>tasks.yaml</a:t>
            </a:r>
            <a:endParaRPr lang="en-US" dirty="0">
              <a:latin typeface="+mj-lt"/>
            </a:endParaRPr>
          </a:p>
        </p:txBody>
      </p:sp>
      <p:pic>
        <p:nvPicPr>
          <p:cNvPr id="6" name="Picture 5">
            <a:extLst>
              <a:ext uri="{FF2B5EF4-FFF2-40B4-BE49-F238E27FC236}">
                <a16:creationId xmlns:a16="http://schemas.microsoft.com/office/drawing/2014/main" id="{6AF20FED-940D-8EF2-4E1D-08D66CED0A10}"/>
              </a:ext>
            </a:extLst>
          </p:cNvPr>
          <p:cNvPicPr>
            <a:picLocks noChangeAspect="1"/>
          </p:cNvPicPr>
          <p:nvPr/>
        </p:nvPicPr>
        <p:blipFill>
          <a:blip r:embed="rId3"/>
          <a:srcRect r="8709"/>
          <a:stretch/>
        </p:blipFill>
        <p:spPr>
          <a:xfrm>
            <a:off x="4575234" y="0"/>
            <a:ext cx="7616766" cy="6858000"/>
          </a:xfrm>
          <a:prstGeom prst="rect">
            <a:avLst/>
          </a:prstGeom>
        </p:spPr>
      </p:pic>
      <p:sp>
        <p:nvSpPr>
          <p:cNvPr id="2" name="Title 1">
            <a:extLst>
              <a:ext uri="{FF2B5EF4-FFF2-40B4-BE49-F238E27FC236}">
                <a16:creationId xmlns:a16="http://schemas.microsoft.com/office/drawing/2014/main" id="{A5010B96-4192-7AB4-E675-D4D6F21827E3}"/>
              </a:ext>
            </a:extLst>
          </p:cNvPr>
          <p:cNvSpPr>
            <a:spLocks noGrp="1"/>
          </p:cNvSpPr>
          <p:nvPr>
            <p:ph type="title"/>
          </p:nvPr>
        </p:nvSpPr>
        <p:spPr>
          <a:xfrm>
            <a:off x="210604" y="228600"/>
            <a:ext cx="11160125" cy="1116012"/>
          </a:xfrm>
        </p:spPr>
        <p:txBody>
          <a:bodyPr/>
          <a:lstStyle/>
          <a:p>
            <a:r>
              <a:rPr lang="en-US" dirty="0" err="1"/>
              <a:t>CrewAI</a:t>
            </a:r>
            <a:r>
              <a:rPr lang="en-US" dirty="0"/>
              <a:t>: Task</a:t>
            </a:r>
          </a:p>
        </p:txBody>
      </p:sp>
    </p:spTree>
    <p:extLst>
      <p:ext uri="{BB962C8B-B14F-4D97-AF65-F5344CB8AC3E}">
        <p14:creationId xmlns:p14="http://schemas.microsoft.com/office/powerpoint/2010/main" val="23429023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A2F06-A8AB-720F-5635-D4847EAAA999}"/>
              </a:ext>
            </a:extLst>
          </p:cNvPr>
          <p:cNvSpPr>
            <a:spLocks noGrp="1"/>
          </p:cNvSpPr>
          <p:nvPr>
            <p:ph type="title"/>
          </p:nvPr>
        </p:nvSpPr>
        <p:spPr>
          <a:xfrm>
            <a:off x="515937" y="124095"/>
            <a:ext cx="11160125" cy="1116012"/>
          </a:xfrm>
        </p:spPr>
        <p:txBody>
          <a:bodyPr/>
          <a:lstStyle/>
          <a:p>
            <a:r>
              <a:rPr lang="en-US" dirty="0"/>
              <a:t>Word2Vec: Geometry reflects meaning</a:t>
            </a:r>
          </a:p>
        </p:txBody>
      </p:sp>
      <p:sp>
        <p:nvSpPr>
          <p:cNvPr id="3" name="Slide Number Placeholder 2">
            <a:extLst>
              <a:ext uri="{FF2B5EF4-FFF2-40B4-BE49-F238E27FC236}">
                <a16:creationId xmlns:a16="http://schemas.microsoft.com/office/drawing/2014/main" id="{4F7EAFB7-7D4C-FCDF-7C67-2561D822946D}"/>
              </a:ext>
            </a:extLst>
          </p:cNvPr>
          <p:cNvSpPr>
            <a:spLocks noGrp="1"/>
          </p:cNvSpPr>
          <p:nvPr>
            <p:ph type="sldNum" sz="quarter" idx="25"/>
          </p:nvPr>
        </p:nvSpPr>
        <p:spPr/>
        <p:txBody>
          <a:bodyPr/>
          <a:lstStyle/>
          <a:p>
            <a:fld id="{8B70248A-FD0F-534C-919E-E8EB9B0FC062}" type="slidenum">
              <a:rPr lang="en-BE" smtClean="0"/>
              <a:pPr/>
              <a:t>70</a:t>
            </a:fld>
            <a:endParaRPr lang="en-BE"/>
          </a:p>
        </p:txBody>
      </p:sp>
      <p:pic>
        <p:nvPicPr>
          <p:cNvPr id="6" name="Picture 4" descr="Word2vec: how to train and update it | machine learning and statistics">
            <a:extLst>
              <a:ext uri="{FF2B5EF4-FFF2-40B4-BE49-F238E27FC236}">
                <a16:creationId xmlns:a16="http://schemas.microsoft.com/office/drawing/2014/main" id="{91A0076E-63CC-1118-7101-418F8300E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7223" y="1321980"/>
            <a:ext cx="6927274" cy="22860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8EA4AE8F-6310-864F-0036-D7FF08C285F7}"/>
              </a:ext>
            </a:extLst>
          </p:cNvPr>
          <p:cNvGrpSpPr/>
          <p:nvPr/>
        </p:nvGrpSpPr>
        <p:grpSpPr>
          <a:xfrm>
            <a:off x="6477943" y="3987006"/>
            <a:ext cx="5714057" cy="2151000"/>
            <a:chOff x="4437405" y="3170634"/>
            <a:chExt cx="4663319" cy="1325166"/>
          </a:xfrm>
        </p:grpSpPr>
        <p:pic>
          <p:nvPicPr>
            <p:cNvPr id="8" name="Google Shape;790;p115">
              <a:extLst>
                <a:ext uri="{FF2B5EF4-FFF2-40B4-BE49-F238E27FC236}">
                  <a16:creationId xmlns:a16="http://schemas.microsoft.com/office/drawing/2014/main" id="{6D5FA7F6-AD65-08D8-58B3-4F4948A6BE72}"/>
                </a:ext>
              </a:extLst>
            </p:cNvPr>
            <p:cNvPicPr preferRelativeResize="0"/>
            <p:nvPr/>
          </p:nvPicPr>
          <p:blipFill rotWithShape="1">
            <a:blip r:embed="rId4">
              <a:alphaModFix/>
            </a:blip>
            <a:srcRect/>
            <a:stretch/>
          </p:blipFill>
          <p:spPr>
            <a:xfrm>
              <a:off x="4437405" y="3170634"/>
              <a:ext cx="2281652" cy="1325166"/>
            </a:xfrm>
            <a:prstGeom prst="rect">
              <a:avLst/>
            </a:prstGeom>
            <a:noFill/>
            <a:ln>
              <a:noFill/>
            </a:ln>
          </p:spPr>
        </p:pic>
        <p:pic>
          <p:nvPicPr>
            <p:cNvPr id="9" name="Google Shape;791;p115">
              <a:extLst>
                <a:ext uri="{FF2B5EF4-FFF2-40B4-BE49-F238E27FC236}">
                  <a16:creationId xmlns:a16="http://schemas.microsoft.com/office/drawing/2014/main" id="{400EC318-91F4-6485-FC18-BF74A407C96D}"/>
                </a:ext>
              </a:extLst>
            </p:cNvPr>
            <p:cNvPicPr preferRelativeResize="0"/>
            <p:nvPr/>
          </p:nvPicPr>
          <p:blipFill rotWithShape="1">
            <a:blip r:embed="rId5">
              <a:alphaModFix/>
            </a:blip>
            <a:srcRect/>
            <a:stretch/>
          </p:blipFill>
          <p:spPr>
            <a:xfrm>
              <a:off x="6719055" y="3170634"/>
              <a:ext cx="2381669" cy="1325166"/>
            </a:xfrm>
            <a:prstGeom prst="rect">
              <a:avLst/>
            </a:prstGeom>
            <a:noFill/>
            <a:ln>
              <a:noFill/>
            </a:ln>
          </p:spPr>
        </p:pic>
      </p:grpSp>
      <p:pic>
        <p:nvPicPr>
          <p:cNvPr id="5" name="Picture 2" descr="Word Embedding: Basics. Create a vector from a word | by Hariom Gautam |  Medium">
            <a:extLst>
              <a:ext uri="{FF2B5EF4-FFF2-40B4-BE49-F238E27FC236}">
                <a16:creationId xmlns:a16="http://schemas.microsoft.com/office/drawing/2014/main" id="{1D9ADEC9-DD3A-D47A-B637-4DB17B601F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6479" y="3607980"/>
            <a:ext cx="4337298" cy="3238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243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E0979-D5F6-6C17-67F6-2DB957CFC4BA}"/>
              </a:ext>
            </a:extLst>
          </p:cNvPr>
          <p:cNvSpPr>
            <a:spLocks noGrp="1"/>
          </p:cNvSpPr>
          <p:nvPr>
            <p:ph type="title"/>
          </p:nvPr>
        </p:nvSpPr>
        <p:spPr>
          <a:xfrm>
            <a:off x="515937" y="111326"/>
            <a:ext cx="11160125" cy="1116012"/>
          </a:xfrm>
        </p:spPr>
        <p:txBody>
          <a:bodyPr/>
          <a:lstStyle/>
          <a:p>
            <a:r>
              <a:rPr lang="en-US" dirty="0"/>
              <a:t>Word2Vec: Multiple degrees of similarity</a:t>
            </a:r>
          </a:p>
        </p:txBody>
      </p:sp>
      <p:sp>
        <p:nvSpPr>
          <p:cNvPr id="3" name="Slide Number Placeholder 2">
            <a:extLst>
              <a:ext uri="{FF2B5EF4-FFF2-40B4-BE49-F238E27FC236}">
                <a16:creationId xmlns:a16="http://schemas.microsoft.com/office/drawing/2014/main" id="{46E0F567-CC66-7816-1134-ECDD5CC51FD9}"/>
              </a:ext>
            </a:extLst>
          </p:cNvPr>
          <p:cNvSpPr>
            <a:spLocks noGrp="1"/>
          </p:cNvSpPr>
          <p:nvPr>
            <p:ph type="sldNum" sz="quarter" idx="25"/>
          </p:nvPr>
        </p:nvSpPr>
        <p:spPr/>
        <p:txBody>
          <a:bodyPr/>
          <a:lstStyle/>
          <a:p>
            <a:fld id="{8B70248A-FD0F-534C-919E-E8EB9B0FC062}" type="slidenum">
              <a:rPr lang="en-BE" smtClean="0"/>
              <a:pPr/>
              <a:t>71</a:t>
            </a:fld>
            <a:endParaRPr lang="en-BE"/>
          </a:p>
        </p:txBody>
      </p:sp>
      <p:sp>
        <p:nvSpPr>
          <p:cNvPr id="4" name="Text Placeholder 3">
            <a:extLst>
              <a:ext uri="{FF2B5EF4-FFF2-40B4-BE49-F238E27FC236}">
                <a16:creationId xmlns:a16="http://schemas.microsoft.com/office/drawing/2014/main" id="{918A5BE9-4142-34A5-9B11-77168149C03F}"/>
              </a:ext>
            </a:extLst>
          </p:cNvPr>
          <p:cNvSpPr>
            <a:spLocks noGrp="1"/>
          </p:cNvSpPr>
          <p:nvPr>
            <p:ph type="body" sz="quarter" idx="31"/>
          </p:nvPr>
        </p:nvSpPr>
        <p:spPr/>
        <p:txBody>
          <a:bodyPr/>
          <a:lstStyle/>
          <a:p>
            <a:endParaRPr lang="en-US"/>
          </a:p>
        </p:txBody>
      </p:sp>
      <p:pic>
        <p:nvPicPr>
          <p:cNvPr id="5" name="Picture 2">
            <a:extLst>
              <a:ext uri="{FF2B5EF4-FFF2-40B4-BE49-F238E27FC236}">
                <a16:creationId xmlns:a16="http://schemas.microsoft.com/office/drawing/2014/main" id="{71C9C1C8-4528-7AD2-A1B9-3BF3DCED39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18425"/>
            <a:ext cx="6248400" cy="30670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0502E71A-27AE-0B57-78AC-81465C680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5145" y="1885754"/>
            <a:ext cx="5636855" cy="4038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22C4779-3353-9FFE-757C-6C89E96F80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20" y="5288349"/>
            <a:ext cx="6248400" cy="145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69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0904C-9251-E0E5-696A-41D7DEE68F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07DF86-028A-D8A1-0164-AD707CC2CE28}"/>
              </a:ext>
            </a:extLst>
          </p:cNvPr>
          <p:cNvSpPr>
            <a:spLocks noGrp="1"/>
          </p:cNvSpPr>
          <p:nvPr>
            <p:ph type="title"/>
          </p:nvPr>
        </p:nvSpPr>
        <p:spPr/>
        <p:txBody>
          <a:bodyPr/>
          <a:lstStyle/>
          <a:p>
            <a:r>
              <a:rPr lang="nl-BE" dirty="0" err="1"/>
              <a:t>Dimensionality</a:t>
            </a:r>
            <a:r>
              <a:rPr lang="nl-BE" dirty="0"/>
              <a:t> of Word </a:t>
            </a:r>
            <a:r>
              <a:rPr lang="nl-BE" dirty="0" err="1"/>
              <a:t>Embeddings</a:t>
            </a:r>
            <a:endParaRPr lang="nl-BE" dirty="0"/>
          </a:p>
        </p:txBody>
      </p:sp>
      <p:sp>
        <p:nvSpPr>
          <p:cNvPr id="3" name="Slide Number Placeholder 2">
            <a:extLst>
              <a:ext uri="{FF2B5EF4-FFF2-40B4-BE49-F238E27FC236}">
                <a16:creationId xmlns:a16="http://schemas.microsoft.com/office/drawing/2014/main" id="{BF59E103-955F-28AA-5A0D-0F7FC53C858E}"/>
              </a:ext>
            </a:extLst>
          </p:cNvPr>
          <p:cNvSpPr>
            <a:spLocks noGrp="1"/>
          </p:cNvSpPr>
          <p:nvPr>
            <p:ph type="sldNum" sz="quarter" idx="25"/>
          </p:nvPr>
        </p:nvSpPr>
        <p:spPr/>
        <p:txBody>
          <a:bodyPr/>
          <a:lstStyle/>
          <a:p>
            <a:fld id="{8B70248A-FD0F-534C-919E-E8EB9B0FC062}" type="slidenum">
              <a:rPr lang="en-BE" smtClean="0"/>
              <a:pPr/>
              <a:t>72</a:t>
            </a:fld>
            <a:endParaRPr lang="en-BE"/>
          </a:p>
        </p:txBody>
      </p:sp>
      <p:sp>
        <p:nvSpPr>
          <p:cNvPr id="4" name="Text Placeholder 3">
            <a:extLst>
              <a:ext uri="{FF2B5EF4-FFF2-40B4-BE49-F238E27FC236}">
                <a16:creationId xmlns:a16="http://schemas.microsoft.com/office/drawing/2014/main" id="{9DA89323-83C3-EE8B-17F6-77C35DEBF6A2}"/>
              </a:ext>
            </a:extLst>
          </p:cNvPr>
          <p:cNvSpPr>
            <a:spLocks noGrp="1"/>
          </p:cNvSpPr>
          <p:nvPr>
            <p:ph type="body" sz="quarter" idx="31"/>
          </p:nvPr>
        </p:nvSpPr>
        <p:spPr/>
        <p:txBody>
          <a:bodyPr>
            <a:normAutofit fontScale="92500" lnSpcReduction="10000"/>
          </a:bodyPr>
          <a:lstStyle/>
          <a:p>
            <a:r>
              <a:rPr lang="en-US" b="1" dirty="0">
                <a:latin typeface="+mj-lt"/>
              </a:rPr>
              <a:t>Too low-dimensional</a:t>
            </a:r>
            <a:endParaRPr lang="en-US" dirty="0">
              <a:latin typeface="+mj-lt"/>
            </a:endParaRPr>
          </a:p>
          <a:p>
            <a:pPr lvl="1"/>
            <a:r>
              <a:rPr lang="en-US" dirty="0">
                <a:latin typeface="+mj-lt"/>
              </a:rPr>
              <a:t>It cannot capture all the subtle syntactic and semantic relationships between words</a:t>
            </a:r>
          </a:p>
          <a:p>
            <a:pPr lvl="1"/>
            <a:r>
              <a:rPr lang="en-US" dirty="0">
                <a:latin typeface="+mj-lt"/>
              </a:rPr>
              <a:t>Words with distinct meanings might end up too close together</a:t>
            </a:r>
            <a:br>
              <a:rPr lang="en-US" dirty="0">
                <a:latin typeface="+mj-lt"/>
              </a:rPr>
            </a:br>
            <a:endParaRPr lang="en-US" dirty="0">
              <a:latin typeface="+mj-lt"/>
            </a:endParaRPr>
          </a:p>
          <a:p>
            <a:r>
              <a:rPr lang="en-US" b="1" dirty="0">
                <a:latin typeface="+mj-lt"/>
              </a:rPr>
              <a:t>Too high-dimensional</a:t>
            </a:r>
            <a:endParaRPr lang="en-US" dirty="0">
              <a:latin typeface="+mj-lt"/>
            </a:endParaRPr>
          </a:p>
          <a:p>
            <a:pPr lvl="1"/>
            <a:r>
              <a:rPr lang="en-US" dirty="0">
                <a:latin typeface="+mj-lt"/>
              </a:rPr>
              <a:t>The model may overfit or learn redundant patterns</a:t>
            </a:r>
          </a:p>
          <a:p>
            <a:pPr lvl="1"/>
            <a:r>
              <a:rPr lang="en-US" dirty="0">
                <a:latin typeface="+mj-lt"/>
              </a:rPr>
              <a:t>Computation and memory costs increase sharply</a:t>
            </a:r>
            <a:br>
              <a:rPr lang="en-US" dirty="0">
                <a:latin typeface="+mj-lt"/>
              </a:rPr>
            </a:br>
            <a:endParaRPr lang="en-US" dirty="0">
              <a:latin typeface="+mj-lt"/>
            </a:endParaRPr>
          </a:p>
          <a:p>
            <a:r>
              <a:rPr lang="en-US" b="1" dirty="0">
                <a:latin typeface="+mj-lt"/>
              </a:rPr>
              <a:t>In practice:</a:t>
            </a:r>
            <a:endParaRPr lang="en-US" dirty="0">
              <a:latin typeface="+mj-lt"/>
            </a:endParaRPr>
          </a:p>
          <a:p>
            <a:pPr lvl="1"/>
            <a:r>
              <a:rPr lang="en-US" dirty="0">
                <a:latin typeface="+mj-lt"/>
              </a:rPr>
              <a:t>Classical word embeddings (e.g., Word2Vec, </a:t>
            </a:r>
            <a:r>
              <a:rPr lang="en-US" dirty="0" err="1">
                <a:latin typeface="+mj-lt"/>
              </a:rPr>
              <a:t>GloVe</a:t>
            </a:r>
            <a:r>
              <a:rPr lang="en-US" dirty="0">
                <a:latin typeface="+mj-lt"/>
              </a:rPr>
              <a:t>) often used </a:t>
            </a:r>
            <a:r>
              <a:rPr lang="en-US" b="1" dirty="0">
                <a:latin typeface="+mj-lt"/>
              </a:rPr>
              <a:t>100–300 dimensions</a:t>
            </a:r>
            <a:endParaRPr lang="en-US" dirty="0">
              <a:latin typeface="+mj-lt"/>
            </a:endParaRPr>
          </a:p>
          <a:p>
            <a:pPr lvl="1"/>
            <a:r>
              <a:rPr lang="en-US" dirty="0">
                <a:latin typeface="+mj-lt"/>
              </a:rPr>
              <a:t>Modern LLMs (e.g., GPT, BERT) use </a:t>
            </a:r>
            <a:r>
              <a:rPr lang="en-US" b="1" dirty="0">
                <a:latin typeface="+mj-lt"/>
              </a:rPr>
              <a:t>hundreds to thousands</a:t>
            </a:r>
            <a:r>
              <a:rPr lang="en-US" dirty="0">
                <a:latin typeface="+mj-lt"/>
              </a:rPr>
              <a:t> of dimensions (e.g., 768, 1024, or more)</a:t>
            </a:r>
          </a:p>
        </p:txBody>
      </p:sp>
    </p:spTree>
    <p:extLst>
      <p:ext uri="{BB962C8B-B14F-4D97-AF65-F5344CB8AC3E}">
        <p14:creationId xmlns:p14="http://schemas.microsoft.com/office/powerpoint/2010/main" val="8475324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724B0-FCC3-73F6-F734-5C27BB98C63B}"/>
              </a:ext>
            </a:extLst>
          </p:cNvPr>
          <p:cNvSpPr>
            <a:spLocks noGrp="1"/>
          </p:cNvSpPr>
          <p:nvPr>
            <p:ph type="title"/>
          </p:nvPr>
        </p:nvSpPr>
        <p:spPr/>
        <p:txBody>
          <a:bodyPr/>
          <a:lstStyle/>
          <a:p>
            <a:r>
              <a:rPr lang="nl-BE" dirty="0"/>
              <a:t>Word2Vec: </a:t>
            </a:r>
            <a:r>
              <a:rPr lang="nl-BE" dirty="0" err="1"/>
              <a:t>Not</a:t>
            </a:r>
            <a:r>
              <a:rPr lang="nl-BE" dirty="0"/>
              <a:t> </a:t>
            </a:r>
            <a:r>
              <a:rPr lang="nl-BE" dirty="0" err="1"/>
              <a:t>Technically</a:t>
            </a:r>
            <a:r>
              <a:rPr lang="nl-BE" dirty="0"/>
              <a:t> </a:t>
            </a:r>
            <a:r>
              <a:rPr lang="nl-BE" dirty="0" err="1"/>
              <a:t>an</a:t>
            </a:r>
            <a:r>
              <a:rPr lang="nl-BE" dirty="0"/>
              <a:t> LM</a:t>
            </a:r>
          </a:p>
        </p:txBody>
      </p:sp>
      <p:sp>
        <p:nvSpPr>
          <p:cNvPr id="3" name="Slide Number Placeholder 2">
            <a:extLst>
              <a:ext uri="{FF2B5EF4-FFF2-40B4-BE49-F238E27FC236}">
                <a16:creationId xmlns:a16="http://schemas.microsoft.com/office/drawing/2014/main" id="{CD3DA74B-C16A-5A12-308B-A8675E44CF88}"/>
              </a:ext>
            </a:extLst>
          </p:cNvPr>
          <p:cNvSpPr>
            <a:spLocks noGrp="1"/>
          </p:cNvSpPr>
          <p:nvPr>
            <p:ph type="sldNum" sz="quarter" idx="25"/>
          </p:nvPr>
        </p:nvSpPr>
        <p:spPr/>
        <p:txBody>
          <a:bodyPr/>
          <a:lstStyle/>
          <a:p>
            <a:fld id="{8B70248A-FD0F-534C-919E-E8EB9B0FC062}" type="slidenum">
              <a:rPr lang="en-BE" smtClean="0"/>
              <a:pPr/>
              <a:t>73</a:t>
            </a:fld>
            <a:endParaRPr lang="en-BE"/>
          </a:p>
        </p:txBody>
      </p:sp>
      <p:sp>
        <p:nvSpPr>
          <p:cNvPr id="4" name="Text Placeholder 3">
            <a:extLst>
              <a:ext uri="{FF2B5EF4-FFF2-40B4-BE49-F238E27FC236}">
                <a16:creationId xmlns:a16="http://schemas.microsoft.com/office/drawing/2014/main" id="{609B196C-30B5-63FF-0B8C-266BDE704452}"/>
              </a:ext>
            </a:extLst>
          </p:cNvPr>
          <p:cNvSpPr>
            <a:spLocks noGrp="1"/>
          </p:cNvSpPr>
          <p:nvPr>
            <p:ph type="body" sz="quarter" idx="31"/>
          </p:nvPr>
        </p:nvSpPr>
        <p:spPr/>
        <p:txBody>
          <a:bodyPr>
            <a:normAutofit/>
          </a:bodyPr>
          <a:lstStyle/>
          <a:p>
            <a:pPr lvl="1" fontAlgn="base"/>
            <a:r>
              <a:rPr lang="en-US" sz="2200" b="1" dirty="0">
                <a:latin typeface="+mj-lt"/>
              </a:rPr>
              <a:t>Word2Vec is not a full language model</a:t>
            </a:r>
            <a:r>
              <a:rPr lang="en-US" sz="2200" dirty="0">
                <a:latin typeface="+mj-lt"/>
              </a:rPr>
              <a:t>, but a representation learning model for words trained using a simplified prediction task</a:t>
            </a:r>
          </a:p>
          <a:p>
            <a:pPr lvl="2" fontAlgn="base"/>
            <a:r>
              <a:rPr lang="en-US" sz="2200" dirty="0">
                <a:latin typeface="+mj-lt"/>
              </a:rPr>
              <a:t>Predicts context words, not the next word in order</a:t>
            </a:r>
            <a:br>
              <a:rPr lang="en-US" sz="2200" dirty="0">
                <a:latin typeface="+mj-lt"/>
              </a:rPr>
            </a:br>
            <a:endParaRPr lang="en-US" sz="2200" dirty="0">
              <a:latin typeface="+mj-lt"/>
            </a:endParaRPr>
          </a:p>
          <a:p>
            <a:pPr lvl="2" fontAlgn="base"/>
            <a:r>
              <a:rPr lang="en-US" sz="2200" dirty="0">
                <a:latin typeface="+mj-lt"/>
              </a:rPr>
              <a:t>Learns embeddings, not sequence probabilities</a:t>
            </a:r>
            <a:br>
              <a:rPr lang="en-US" sz="2200" dirty="0">
                <a:latin typeface="+mj-lt"/>
              </a:rPr>
            </a:br>
            <a:endParaRPr lang="en-US" sz="2200" dirty="0">
              <a:latin typeface="+mj-lt"/>
            </a:endParaRPr>
          </a:p>
          <a:p>
            <a:pPr lvl="2" fontAlgn="base"/>
            <a:r>
              <a:rPr lang="en-US" sz="2200" dirty="0">
                <a:latin typeface="+mj-lt"/>
              </a:rPr>
              <a:t>Has no concept of sentence order or syntax beyond a small window of context</a:t>
            </a:r>
            <a:br>
              <a:rPr lang="en-US" sz="2200" dirty="0">
                <a:latin typeface="+mj-lt"/>
              </a:rPr>
            </a:br>
            <a:endParaRPr lang="en-US" sz="2200" dirty="0">
              <a:latin typeface="+mj-lt"/>
            </a:endParaRPr>
          </a:p>
          <a:p>
            <a:pPr lvl="1" fontAlgn="base"/>
            <a:r>
              <a:rPr lang="en-US" sz="2200" dirty="0">
                <a:latin typeface="+mj-lt"/>
              </a:rPr>
              <a:t>However, its learned space of word relationships makes it </a:t>
            </a:r>
            <a:r>
              <a:rPr lang="en-US" sz="2200" b="1" dirty="0">
                <a:latin typeface="+mj-lt"/>
              </a:rPr>
              <a:t>useful for lightweight language modeling tasks</a:t>
            </a:r>
            <a:r>
              <a:rPr lang="en-US" sz="2200" dirty="0">
                <a:latin typeface="+mj-lt"/>
              </a:rPr>
              <a:t>, information retrieval, and many downstream NLP tasks</a:t>
            </a:r>
          </a:p>
          <a:p>
            <a:pPr lvl="1" fontAlgn="base"/>
            <a:endParaRPr lang="en-US" dirty="0"/>
          </a:p>
          <a:p>
            <a:pPr lvl="1" fontAlgn="base"/>
            <a:endParaRPr lang="nl-BE" dirty="0"/>
          </a:p>
        </p:txBody>
      </p:sp>
    </p:spTree>
    <p:extLst>
      <p:ext uri="{BB962C8B-B14F-4D97-AF65-F5344CB8AC3E}">
        <p14:creationId xmlns:p14="http://schemas.microsoft.com/office/powerpoint/2010/main" val="15305445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63349-84BD-D8A3-2634-42F2F7E03FAC}"/>
              </a:ext>
            </a:extLst>
          </p:cNvPr>
          <p:cNvSpPr>
            <a:spLocks noGrp="1"/>
          </p:cNvSpPr>
          <p:nvPr>
            <p:ph type="title"/>
          </p:nvPr>
        </p:nvSpPr>
        <p:spPr/>
        <p:txBody>
          <a:bodyPr/>
          <a:lstStyle/>
          <a:p>
            <a:r>
              <a:rPr lang="nl-BE" dirty="0"/>
              <a:t>Word2Vec: A </a:t>
            </a:r>
            <a:r>
              <a:rPr lang="nl-BE" dirty="0" err="1"/>
              <a:t>Static</a:t>
            </a:r>
            <a:r>
              <a:rPr lang="nl-BE" dirty="0"/>
              <a:t> </a:t>
            </a:r>
            <a:r>
              <a:rPr lang="nl-BE" dirty="0" err="1"/>
              <a:t>Embedding</a:t>
            </a:r>
            <a:r>
              <a:rPr lang="nl-BE" dirty="0"/>
              <a:t> Model</a:t>
            </a:r>
          </a:p>
        </p:txBody>
      </p:sp>
      <p:sp>
        <p:nvSpPr>
          <p:cNvPr id="3" name="Slide Number Placeholder 2">
            <a:extLst>
              <a:ext uri="{FF2B5EF4-FFF2-40B4-BE49-F238E27FC236}">
                <a16:creationId xmlns:a16="http://schemas.microsoft.com/office/drawing/2014/main" id="{F4BCBB1B-EE8B-E90D-6028-50041637CCEB}"/>
              </a:ext>
            </a:extLst>
          </p:cNvPr>
          <p:cNvSpPr>
            <a:spLocks noGrp="1"/>
          </p:cNvSpPr>
          <p:nvPr>
            <p:ph type="sldNum" sz="quarter" idx="25"/>
          </p:nvPr>
        </p:nvSpPr>
        <p:spPr/>
        <p:txBody>
          <a:bodyPr/>
          <a:lstStyle/>
          <a:p>
            <a:fld id="{8B70248A-FD0F-534C-919E-E8EB9B0FC062}" type="slidenum">
              <a:rPr lang="en-BE" smtClean="0"/>
              <a:pPr/>
              <a:t>74</a:t>
            </a:fld>
            <a:endParaRPr lang="en-BE"/>
          </a:p>
        </p:txBody>
      </p:sp>
      <p:sp>
        <p:nvSpPr>
          <p:cNvPr id="4" name="Text Placeholder 3">
            <a:extLst>
              <a:ext uri="{FF2B5EF4-FFF2-40B4-BE49-F238E27FC236}">
                <a16:creationId xmlns:a16="http://schemas.microsoft.com/office/drawing/2014/main" id="{B080FE0D-0137-0C59-74F1-C31E2588387E}"/>
              </a:ext>
            </a:extLst>
          </p:cNvPr>
          <p:cNvSpPr>
            <a:spLocks noGrp="1"/>
          </p:cNvSpPr>
          <p:nvPr>
            <p:ph type="body" sz="quarter" idx="31"/>
          </p:nvPr>
        </p:nvSpPr>
        <p:spPr/>
        <p:txBody>
          <a:bodyPr/>
          <a:lstStyle/>
          <a:p>
            <a:pPr marL="342900" indent="-342900">
              <a:buFont typeface="Arial" panose="020B0604020202020204" pitchFamily="34" charset="0"/>
              <a:buChar char="•"/>
            </a:pPr>
            <a:r>
              <a:rPr lang="en-US" sz="2200" dirty="0">
                <a:latin typeface="+mj-lt"/>
              </a:rPr>
              <a:t>Every word in the vocabulary has </a:t>
            </a:r>
            <a:r>
              <a:rPr lang="en-US" sz="2200" b="1" dirty="0">
                <a:latin typeface="+mj-lt"/>
              </a:rPr>
              <a:t>one fixed vector</a:t>
            </a:r>
            <a:r>
              <a:rPr lang="en-US" sz="2200" dirty="0">
                <a:latin typeface="+mj-lt"/>
              </a:rPr>
              <a:t>, no matter where or how it is used</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Word2Vec captures </a:t>
            </a:r>
            <a:r>
              <a:rPr lang="en-US" sz="2200" b="1" dirty="0">
                <a:latin typeface="+mj-lt"/>
              </a:rPr>
              <a:t>average </a:t>
            </a:r>
            <a:br>
              <a:rPr lang="en-US" sz="2200" b="1" dirty="0">
                <a:latin typeface="+mj-lt"/>
              </a:rPr>
            </a:br>
            <a:r>
              <a:rPr lang="en-US" sz="2200" b="1" dirty="0">
                <a:latin typeface="+mj-lt"/>
              </a:rPr>
              <a:t>meaning</a:t>
            </a:r>
            <a:r>
              <a:rPr lang="en-US" sz="2200" dirty="0">
                <a:latin typeface="+mj-lt"/>
              </a:rPr>
              <a:t> of the word across </a:t>
            </a:r>
            <a:br>
              <a:rPr lang="en-US" sz="2200" dirty="0">
                <a:latin typeface="+mj-lt"/>
              </a:rPr>
            </a:br>
            <a:r>
              <a:rPr lang="en-US" sz="2200" dirty="0">
                <a:latin typeface="+mj-lt"/>
              </a:rPr>
              <a:t>all contexts, but </a:t>
            </a:r>
            <a:r>
              <a:rPr lang="en-US" sz="2200" b="1" dirty="0">
                <a:latin typeface="+mj-lt"/>
              </a:rPr>
              <a:t>not the specific</a:t>
            </a:r>
            <a:br>
              <a:rPr lang="en-US" sz="2200" b="1" dirty="0">
                <a:latin typeface="+mj-lt"/>
              </a:rPr>
            </a:br>
            <a:r>
              <a:rPr lang="en-US" sz="2200" b="1" dirty="0">
                <a:latin typeface="+mj-lt"/>
              </a:rPr>
              <a:t>sense</a:t>
            </a:r>
            <a:r>
              <a:rPr lang="en-US" sz="2200" dirty="0">
                <a:latin typeface="+mj-lt"/>
              </a:rPr>
              <a:t> in any given sentence</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Cannot handle multiple </a:t>
            </a:r>
            <a:br>
              <a:rPr lang="en-US" sz="2200" dirty="0">
                <a:latin typeface="+mj-lt"/>
              </a:rPr>
            </a:br>
            <a:r>
              <a:rPr lang="en-US" sz="2200" dirty="0">
                <a:latin typeface="+mj-lt"/>
              </a:rPr>
              <a:t>meanings</a:t>
            </a:r>
          </a:p>
          <a:p>
            <a:endParaRPr lang="en-US" dirty="0"/>
          </a:p>
          <a:p>
            <a:endParaRPr lang="en-US" dirty="0"/>
          </a:p>
          <a:p>
            <a:endParaRPr lang="nl-BE" dirty="0"/>
          </a:p>
        </p:txBody>
      </p:sp>
      <p:pic>
        <p:nvPicPr>
          <p:cNvPr id="5" name="Picture 2">
            <a:extLst>
              <a:ext uri="{FF2B5EF4-FFF2-40B4-BE49-F238E27FC236}">
                <a16:creationId xmlns:a16="http://schemas.microsoft.com/office/drawing/2014/main" id="{9A5883FA-2B98-AFF5-A182-7BF64F9DE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1433" y="2408857"/>
            <a:ext cx="6680820" cy="3757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657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2CBFA-5CF0-B8A1-5198-B4745831847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B9A458-5C5F-FB57-52C2-4A2CF8DB6687}"/>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6A4B1EF3-C6B5-EFAA-1522-9C97E388DBEA}"/>
              </a:ext>
            </a:extLst>
          </p:cNvPr>
          <p:cNvSpPr txBox="1">
            <a:spLocks/>
          </p:cNvSpPr>
          <p:nvPr/>
        </p:nvSpPr>
        <p:spPr>
          <a:xfrm>
            <a:off x="0" y="2312988"/>
            <a:ext cx="12192000"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Pre-trained LM</a:t>
            </a:r>
          </a:p>
          <a:p>
            <a:pPr algn="ctr">
              <a:defRPr/>
            </a:pPr>
            <a:r>
              <a:rPr lang="en-US" sz="3200" dirty="0">
                <a:solidFill>
                  <a:srgbClr val="FFFFFF"/>
                </a:solidFill>
              </a:rPr>
              <a:t>RNN and LSTM</a:t>
            </a: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spTree>
    <p:extLst>
      <p:ext uri="{BB962C8B-B14F-4D97-AF65-F5344CB8AC3E}">
        <p14:creationId xmlns:p14="http://schemas.microsoft.com/office/powerpoint/2010/main" val="7604398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E3313-7CEC-1E36-87FA-2D1D24F1E4E2}"/>
              </a:ext>
            </a:extLst>
          </p:cNvPr>
          <p:cNvSpPr>
            <a:spLocks noGrp="1"/>
          </p:cNvSpPr>
          <p:nvPr>
            <p:ph type="title"/>
          </p:nvPr>
        </p:nvSpPr>
        <p:spPr/>
        <p:txBody>
          <a:bodyPr/>
          <a:lstStyle/>
          <a:p>
            <a:r>
              <a:rPr lang="nl-BE" dirty="0" err="1"/>
              <a:t>From</a:t>
            </a:r>
            <a:r>
              <a:rPr lang="nl-BE" dirty="0"/>
              <a:t> Word2Vec </a:t>
            </a:r>
            <a:r>
              <a:rPr lang="nl-BE" dirty="0" err="1"/>
              <a:t>to</a:t>
            </a:r>
            <a:r>
              <a:rPr lang="nl-BE" dirty="0"/>
              <a:t> RNN</a:t>
            </a:r>
          </a:p>
        </p:txBody>
      </p:sp>
      <p:sp>
        <p:nvSpPr>
          <p:cNvPr id="3" name="Slide Number Placeholder 2">
            <a:extLst>
              <a:ext uri="{FF2B5EF4-FFF2-40B4-BE49-F238E27FC236}">
                <a16:creationId xmlns:a16="http://schemas.microsoft.com/office/drawing/2014/main" id="{C0C1F4E3-707C-6F37-6F53-38E1DAD5EBB5}"/>
              </a:ext>
            </a:extLst>
          </p:cNvPr>
          <p:cNvSpPr>
            <a:spLocks noGrp="1"/>
          </p:cNvSpPr>
          <p:nvPr>
            <p:ph type="sldNum" sz="quarter" idx="25"/>
          </p:nvPr>
        </p:nvSpPr>
        <p:spPr/>
        <p:txBody>
          <a:bodyPr/>
          <a:lstStyle/>
          <a:p>
            <a:fld id="{8B70248A-FD0F-534C-919E-E8EB9B0FC062}" type="slidenum">
              <a:rPr lang="en-BE" smtClean="0"/>
              <a:pPr/>
              <a:t>76</a:t>
            </a:fld>
            <a:endParaRPr lang="en-BE"/>
          </a:p>
        </p:txBody>
      </p:sp>
      <p:sp>
        <p:nvSpPr>
          <p:cNvPr id="4" name="Text Placeholder 3">
            <a:extLst>
              <a:ext uri="{FF2B5EF4-FFF2-40B4-BE49-F238E27FC236}">
                <a16:creationId xmlns:a16="http://schemas.microsoft.com/office/drawing/2014/main" id="{4B9FC50A-2F3A-924F-7DF4-2B7218244221}"/>
              </a:ext>
            </a:extLst>
          </p:cNvPr>
          <p:cNvSpPr>
            <a:spLocks noGrp="1"/>
          </p:cNvSpPr>
          <p:nvPr>
            <p:ph type="body" sz="quarter" idx="31"/>
          </p:nvPr>
        </p:nvSpPr>
        <p:spPr/>
        <p:txBody>
          <a:bodyPr/>
          <a:lstStyle/>
          <a:p>
            <a:pPr marL="342900" indent="-342900">
              <a:buFont typeface="Arial" panose="020B0604020202020204" pitchFamily="34" charset="0"/>
              <a:buChar char="•"/>
            </a:pPr>
            <a:r>
              <a:rPr lang="en-US" sz="2200" dirty="0">
                <a:latin typeface="+mj-lt"/>
              </a:rPr>
              <a:t>Word2Vec learns meaningful word embeddings that capture semantic similarity, but …</a:t>
            </a:r>
          </a:p>
          <a:p>
            <a:pPr marL="702900" lvl="1" indent="-342900"/>
            <a:r>
              <a:rPr lang="en-US" sz="2200" dirty="0">
                <a:latin typeface="+mj-lt"/>
              </a:rPr>
              <a:t>Each word has one static embedding </a:t>
            </a:r>
          </a:p>
          <a:p>
            <a:pPr marL="702900" lvl="1" indent="-342900"/>
            <a:r>
              <a:rPr lang="en-US" sz="2200" dirty="0">
                <a:latin typeface="+mj-lt"/>
              </a:rPr>
              <a:t>There is no sense of word order or sentence structure</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To model </a:t>
            </a:r>
            <a:r>
              <a:rPr lang="en-US" sz="2200" b="1" dirty="0">
                <a:latin typeface="+mj-lt"/>
              </a:rPr>
              <a:t>language as a sequence</a:t>
            </a:r>
            <a:r>
              <a:rPr lang="en-US" sz="2200" dirty="0">
                <a:latin typeface="+mj-lt"/>
              </a:rPr>
              <a:t>, we need architectures that:</a:t>
            </a:r>
          </a:p>
          <a:p>
            <a:pPr marL="702900" lvl="1" indent="-342900"/>
            <a:r>
              <a:rPr lang="en-US" sz="2200" dirty="0">
                <a:latin typeface="+mj-lt"/>
              </a:rPr>
              <a:t>Process words </a:t>
            </a:r>
            <a:r>
              <a:rPr lang="en-US" sz="2200" b="1" dirty="0">
                <a:latin typeface="+mj-lt"/>
              </a:rPr>
              <a:t>in order</a:t>
            </a:r>
          </a:p>
          <a:p>
            <a:pPr marL="702900" lvl="1" indent="-342900"/>
            <a:r>
              <a:rPr lang="en-US" sz="2200" b="1" dirty="0">
                <a:latin typeface="+mj-lt"/>
              </a:rPr>
              <a:t>Remember</a:t>
            </a:r>
            <a:r>
              <a:rPr lang="en-US" sz="2200" dirty="0">
                <a:latin typeface="+mj-lt"/>
              </a:rPr>
              <a:t> what came before</a:t>
            </a:r>
          </a:p>
          <a:p>
            <a:pPr marL="702900" lvl="1" indent="-342900"/>
            <a:r>
              <a:rPr lang="en-US" sz="2200" b="1" dirty="0">
                <a:latin typeface="+mj-lt"/>
              </a:rPr>
              <a:t>Update</a:t>
            </a:r>
            <a:r>
              <a:rPr lang="en-US" sz="2200" dirty="0">
                <a:latin typeface="+mj-lt"/>
              </a:rPr>
              <a:t> their understanding at each step</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This is where </a:t>
            </a:r>
            <a:r>
              <a:rPr lang="en-US" sz="2200" b="1" dirty="0">
                <a:latin typeface="+mj-lt"/>
              </a:rPr>
              <a:t>Recurrent Neural Networks (RNNs)</a:t>
            </a:r>
            <a:r>
              <a:rPr lang="en-US" sz="2200" dirty="0">
                <a:latin typeface="+mj-lt"/>
              </a:rPr>
              <a:t> come in, which add </a:t>
            </a:r>
            <a:r>
              <a:rPr lang="en-US" sz="2200" b="1" dirty="0">
                <a:latin typeface="+mj-lt"/>
              </a:rPr>
              <a:t>memory</a:t>
            </a:r>
            <a:r>
              <a:rPr lang="en-US" sz="2200" dirty="0">
                <a:latin typeface="+mj-lt"/>
              </a:rPr>
              <a:t> to neural language models</a:t>
            </a:r>
          </a:p>
          <a:p>
            <a:endParaRPr lang="en-US" dirty="0"/>
          </a:p>
          <a:p>
            <a:endParaRPr lang="nl-BE" dirty="0"/>
          </a:p>
          <a:p>
            <a:endParaRPr lang="nl-BE" dirty="0"/>
          </a:p>
        </p:txBody>
      </p:sp>
    </p:spTree>
    <p:extLst>
      <p:ext uri="{BB962C8B-B14F-4D97-AF65-F5344CB8AC3E}">
        <p14:creationId xmlns:p14="http://schemas.microsoft.com/office/powerpoint/2010/main" val="21782471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23B0F-67D3-6572-93FA-69996D8200CA}"/>
              </a:ext>
            </a:extLst>
          </p:cNvPr>
          <p:cNvSpPr>
            <a:spLocks noGrp="1"/>
          </p:cNvSpPr>
          <p:nvPr>
            <p:ph type="title"/>
          </p:nvPr>
        </p:nvSpPr>
        <p:spPr>
          <a:xfrm>
            <a:off x="515936" y="2257"/>
            <a:ext cx="11160125" cy="1116012"/>
          </a:xfrm>
        </p:spPr>
        <p:txBody>
          <a:bodyPr/>
          <a:lstStyle/>
          <a:p>
            <a:r>
              <a:rPr lang="en-US" dirty="0"/>
              <a:t>FNN vs. RNN</a:t>
            </a:r>
          </a:p>
        </p:txBody>
      </p:sp>
      <p:sp>
        <p:nvSpPr>
          <p:cNvPr id="3" name="Slide Number Placeholder 2">
            <a:extLst>
              <a:ext uri="{FF2B5EF4-FFF2-40B4-BE49-F238E27FC236}">
                <a16:creationId xmlns:a16="http://schemas.microsoft.com/office/drawing/2014/main" id="{1D64C737-81F2-04AF-FCF1-1D51F9CBF659}"/>
              </a:ext>
            </a:extLst>
          </p:cNvPr>
          <p:cNvSpPr>
            <a:spLocks noGrp="1"/>
          </p:cNvSpPr>
          <p:nvPr>
            <p:ph type="sldNum" sz="quarter" idx="25"/>
          </p:nvPr>
        </p:nvSpPr>
        <p:spPr/>
        <p:txBody>
          <a:bodyPr/>
          <a:lstStyle/>
          <a:p>
            <a:fld id="{8B70248A-FD0F-534C-919E-E8EB9B0FC062}" type="slidenum">
              <a:rPr lang="en-BE" smtClean="0"/>
              <a:pPr/>
              <a:t>77</a:t>
            </a:fld>
            <a:endParaRPr lang="en-BE"/>
          </a:p>
        </p:txBody>
      </p:sp>
      <p:grpSp>
        <p:nvGrpSpPr>
          <p:cNvPr id="11" name="Group 10">
            <a:extLst>
              <a:ext uri="{FF2B5EF4-FFF2-40B4-BE49-F238E27FC236}">
                <a16:creationId xmlns:a16="http://schemas.microsoft.com/office/drawing/2014/main" id="{4C871DEB-CEDD-2342-80AE-AD43A182F581}"/>
              </a:ext>
            </a:extLst>
          </p:cNvPr>
          <p:cNvGrpSpPr/>
          <p:nvPr/>
        </p:nvGrpSpPr>
        <p:grpSpPr>
          <a:xfrm>
            <a:off x="3148517" y="1460864"/>
            <a:ext cx="8135782" cy="4370129"/>
            <a:chOff x="2245461" y="2091110"/>
            <a:chExt cx="8400388" cy="4766890"/>
          </a:xfrm>
        </p:grpSpPr>
        <p:sp>
          <p:nvSpPr>
            <p:cNvPr id="12" name="TextBox 11">
              <a:extLst>
                <a:ext uri="{FF2B5EF4-FFF2-40B4-BE49-F238E27FC236}">
                  <a16:creationId xmlns:a16="http://schemas.microsoft.com/office/drawing/2014/main" id="{3EE34187-15C8-1499-BA03-894D8EDBF832}"/>
                </a:ext>
              </a:extLst>
            </p:cNvPr>
            <p:cNvSpPr txBox="1"/>
            <p:nvPr/>
          </p:nvSpPr>
          <p:spPr>
            <a:xfrm>
              <a:off x="4956092" y="4502023"/>
              <a:ext cx="1839414" cy="307777"/>
            </a:xfrm>
            <a:prstGeom prst="rect">
              <a:avLst/>
            </a:prstGeom>
            <a:noFill/>
          </p:spPr>
          <p:txBody>
            <a:bodyPr wrap="none" rtlCol="0">
              <a:spAutoFit/>
            </a:bodyPr>
            <a:lstStyle/>
            <a:p>
              <a:r>
                <a:rPr lang="en-BE" sz="1400" dirty="0">
                  <a:solidFill>
                    <a:srgbClr val="C00000"/>
                  </a:solidFill>
                </a:rPr>
                <a:t>Rotate 90 degrees</a:t>
              </a:r>
            </a:p>
          </p:txBody>
        </p:sp>
        <p:grpSp>
          <p:nvGrpSpPr>
            <p:cNvPr id="13" name="Group 12">
              <a:extLst>
                <a:ext uri="{FF2B5EF4-FFF2-40B4-BE49-F238E27FC236}">
                  <a16:creationId xmlns:a16="http://schemas.microsoft.com/office/drawing/2014/main" id="{7E495685-A02F-9B46-7604-3A962E9A7471}"/>
                </a:ext>
              </a:extLst>
            </p:cNvPr>
            <p:cNvGrpSpPr/>
            <p:nvPr/>
          </p:nvGrpSpPr>
          <p:grpSpPr>
            <a:xfrm>
              <a:off x="2245461" y="2091110"/>
              <a:ext cx="8400388" cy="4766890"/>
              <a:chOff x="2245461" y="2091110"/>
              <a:chExt cx="8400388" cy="4766890"/>
            </a:xfrm>
          </p:grpSpPr>
          <p:pic>
            <p:nvPicPr>
              <p:cNvPr id="14" name="Afbeelding 3">
                <a:extLst>
                  <a:ext uri="{FF2B5EF4-FFF2-40B4-BE49-F238E27FC236}">
                    <a16:creationId xmlns:a16="http://schemas.microsoft.com/office/drawing/2014/main" id="{D0AB7F9C-60D9-AD07-B94D-47430C2E93F6}"/>
                  </a:ext>
                </a:extLst>
              </p:cNvPr>
              <p:cNvPicPr>
                <a:picLocks noChangeAspect="1"/>
              </p:cNvPicPr>
              <p:nvPr/>
            </p:nvPicPr>
            <p:blipFill rotWithShape="1">
              <a:blip r:embed="rId3"/>
              <a:srcRect l="6875" t="20392" r="25883" b="51901"/>
              <a:stretch/>
            </p:blipFill>
            <p:spPr>
              <a:xfrm>
                <a:off x="2245461" y="2764449"/>
                <a:ext cx="5029260" cy="1165616"/>
              </a:xfrm>
              <a:prstGeom prst="rect">
                <a:avLst/>
              </a:prstGeom>
            </p:spPr>
          </p:pic>
          <p:pic>
            <p:nvPicPr>
              <p:cNvPr id="15" name="Tijdelijke aanduiding voor inhoud 3">
                <a:extLst>
                  <a:ext uri="{FF2B5EF4-FFF2-40B4-BE49-F238E27FC236}">
                    <a16:creationId xmlns:a16="http://schemas.microsoft.com/office/drawing/2014/main" id="{34F4E7CE-CEA2-A804-162A-435257633668}"/>
                  </a:ext>
                </a:extLst>
              </p:cNvPr>
              <p:cNvPicPr>
                <a:picLocks noChangeAspect="1"/>
              </p:cNvPicPr>
              <p:nvPr/>
            </p:nvPicPr>
            <p:blipFill>
              <a:blip r:embed="rId4"/>
              <a:stretch>
                <a:fillRect/>
              </a:stretch>
            </p:blipFill>
            <p:spPr>
              <a:xfrm>
                <a:off x="8155705" y="2091110"/>
                <a:ext cx="1294991" cy="2312483"/>
              </a:xfrm>
              <a:prstGeom prst="rect">
                <a:avLst/>
              </a:prstGeom>
            </p:spPr>
          </p:pic>
          <p:pic>
            <p:nvPicPr>
              <p:cNvPr id="16" name="Picture 2">
                <a:extLst>
                  <a:ext uri="{FF2B5EF4-FFF2-40B4-BE49-F238E27FC236}">
                    <a16:creationId xmlns:a16="http://schemas.microsoft.com/office/drawing/2014/main" id="{A9E6A011-0C77-517F-D7BD-7056A6A7BBD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155705" y="4367856"/>
                <a:ext cx="2490144" cy="2490144"/>
              </a:xfrm>
              <a:prstGeom prst="rect">
                <a:avLst/>
              </a:prstGeom>
              <a:noFill/>
              <a:extLst>
                <a:ext uri="{909E8E84-426E-40DD-AFC4-6F175D3DCCD1}">
                  <a14:hiddenFill xmlns:a14="http://schemas.microsoft.com/office/drawing/2010/main">
                    <a:solidFill>
                      <a:srgbClr val="FFFFFF"/>
                    </a:solidFill>
                  </a14:hiddenFill>
                </a:ext>
              </a:extLst>
            </p:spPr>
          </p:pic>
          <p:sp>
            <p:nvSpPr>
              <p:cNvPr id="17" name="Arc 16">
                <a:extLst>
                  <a:ext uri="{FF2B5EF4-FFF2-40B4-BE49-F238E27FC236}">
                    <a16:creationId xmlns:a16="http://schemas.microsoft.com/office/drawing/2014/main" id="{2265BA98-688A-7F0E-46E8-2EB0036ECA1B}"/>
                  </a:ext>
                </a:extLst>
              </p:cNvPr>
              <p:cNvSpPr/>
              <p:nvPr/>
            </p:nvSpPr>
            <p:spPr>
              <a:xfrm flipH="1">
                <a:off x="3414469" y="3008196"/>
                <a:ext cx="5029260" cy="1465846"/>
              </a:xfrm>
              <a:prstGeom prst="arc">
                <a:avLst>
                  <a:gd name="adj1" fmla="val 1401622"/>
                  <a:gd name="adj2" fmla="val 9310736"/>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BE"/>
              </a:p>
            </p:txBody>
          </p:sp>
          <p:pic>
            <p:nvPicPr>
              <p:cNvPr id="18" name="Afbeelding 3">
                <a:extLst>
                  <a:ext uri="{FF2B5EF4-FFF2-40B4-BE49-F238E27FC236}">
                    <a16:creationId xmlns:a16="http://schemas.microsoft.com/office/drawing/2014/main" id="{D49C2CE4-6D98-14A9-CEB9-953F25222457}"/>
                  </a:ext>
                </a:extLst>
              </p:cNvPr>
              <p:cNvPicPr>
                <a:picLocks noChangeAspect="1"/>
              </p:cNvPicPr>
              <p:nvPr/>
            </p:nvPicPr>
            <p:blipFill rotWithShape="1">
              <a:blip r:embed="rId3"/>
              <a:srcRect l="6875" t="47155" r="25883" b="19215"/>
              <a:stretch/>
            </p:blipFill>
            <p:spPr>
              <a:xfrm>
                <a:off x="2245461" y="4882888"/>
                <a:ext cx="5029260" cy="1414849"/>
              </a:xfrm>
              <a:prstGeom prst="rect">
                <a:avLst/>
              </a:prstGeom>
            </p:spPr>
          </p:pic>
        </p:grpSp>
      </p:grpSp>
      <p:sp>
        <p:nvSpPr>
          <p:cNvPr id="4" name="Text Placeholder 3">
            <a:extLst>
              <a:ext uri="{FF2B5EF4-FFF2-40B4-BE49-F238E27FC236}">
                <a16:creationId xmlns:a16="http://schemas.microsoft.com/office/drawing/2014/main" id="{EEF79A11-085C-41D9-4495-052AD18E4E42}"/>
              </a:ext>
            </a:extLst>
          </p:cNvPr>
          <p:cNvSpPr>
            <a:spLocks noGrp="1"/>
          </p:cNvSpPr>
          <p:nvPr>
            <p:ph type="body" sz="quarter" idx="31"/>
          </p:nvPr>
        </p:nvSpPr>
        <p:spPr>
          <a:xfrm>
            <a:off x="515936" y="1118269"/>
            <a:ext cx="11558589" cy="5737474"/>
          </a:xfrm>
        </p:spPr>
        <p:txBody>
          <a:bodyPr>
            <a:normAutofit/>
          </a:bodyPr>
          <a:lstStyle/>
          <a:p>
            <a:pPr marL="342900" indent="-342900">
              <a:buFont typeface="Arial" panose="020B0604020202020204" pitchFamily="34" charset="0"/>
              <a:buChar char="•"/>
            </a:pPr>
            <a:r>
              <a:rPr lang="en-US" sz="2200" dirty="0">
                <a:latin typeface="+mj-lt"/>
              </a:rPr>
              <a:t>An FNN processes each input </a:t>
            </a:r>
            <a:r>
              <a:rPr lang="en-US" sz="2200" b="1" dirty="0">
                <a:latin typeface="+mj-lt"/>
              </a:rPr>
              <a:t>independently</a:t>
            </a:r>
          </a:p>
          <a:p>
            <a:pPr marL="342900" indent="-342900">
              <a:buFont typeface="Arial" panose="020B0604020202020204" pitchFamily="34" charset="0"/>
              <a:buChar char="•"/>
            </a:pPr>
            <a:r>
              <a:rPr lang="en-US" sz="2200" dirty="0">
                <a:latin typeface="+mj-lt"/>
              </a:rPr>
              <a:t>It has</a:t>
            </a:r>
            <a:r>
              <a:rPr lang="en-US" sz="2200" b="1" dirty="0">
                <a:latin typeface="+mj-lt"/>
              </a:rPr>
              <a:t> no memory</a:t>
            </a:r>
            <a:r>
              <a:rPr lang="en-US" sz="2200" dirty="0">
                <a:latin typeface="+mj-lt"/>
              </a:rPr>
              <a:t> of what came before</a:t>
            </a:r>
          </a:p>
          <a:p>
            <a:pPr marL="342900" indent="-342900">
              <a:buFont typeface="Arial" panose="020B0604020202020204" pitchFamily="34" charset="0"/>
              <a:buChar char="•"/>
            </a:pPr>
            <a:r>
              <a:rPr lang="en-US" sz="2200" dirty="0">
                <a:latin typeface="+mj-lt"/>
              </a:rPr>
              <a:t>Each output depends on only the </a:t>
            </a:r>
            <a:r>
              <a:rPr lang="en-US" sz="2200" b="1" dirty="0">
                <a:latin typeface="+mj-lt"/>
              </a:rPr>
              <a:t>current input</a:t>
            </a:r>
            <a:endParaRPr lang="en-US" sz="2200" dirty="0">
              <a:latin typeface="+mj-lt"/>
            </a:endParaRPr>
          </a:p>
          <a:p>
            <a:br>
              <a:rPr lang="en-US" sz="2200" dirty="0">
                <a:latin typeface="+mj-lt"/>
              </a:rPr>
            </a:br>
            <a:br>
              <a:rPr lang="en-US" sz="2200" dirty="0">
                <a:latin typeface="+mj-lt"/>
              </a:rPr>
            </a:br>
            <a:br>
              <a:rPr lang="en-US" sz="2200" dirty="0">
                <a:latin typeface="+mj-lt"/>
              </a:rPr>
            </a:br>
            <a:br>
              <a:rPr lang="en-US" sz="2200" dirty="0">
                <a:latin typeface="+mj-lt"/>
              </a:rPr>
            </a:br>
            <a:br>
              <a:rPr lang="en-US" sz="2200" dirty="0">
                <a:latin typeface="+mj-lt"/>
              </a:rPr>
            </a:br>
            <a:endParaRPr lang="en-US" sz="2200" dirty="0">
              <a:latin typeface="+mj-lt"/>
            </a:endParaRPr>
          </a:p>
          <a:p>
            <a:endParaRPr lang="en-US" sz="2200" dirty="0">
              <a:latin typeface="+mj-lt"/>
            </a:endParaRPr>
          </a:p>
          <a:p>
            <a:endParaRPr lang="en-US" sz="2200" dirty="0">
              <a:latin typeface="+mj-lt"/>
            </a:endParaRPr>
          </a:p>
          <a:p>
            <a:endParaRPr lang="en-US" sz="2200" dirty="0">
              <a:latin typeface="+mj-lt"/>
            </a:endParaRPr>
          </a:p>
          <a:p>
            <a:endParaRPr lang="en-US" sz="2200" dirty="0">
              <a:latin typeface="+mj-lt"/>
            </a:endParaRPr>
          </a:p>
          <a:p>
            <a:endParaRPr lang="en-US" sz="2200" dirty="0">
              <a:latin typeface="+mj-lt"/>
            </a:endParaRPr>
          </a:p>
          <a:p>
            <a:pPr marL="342900" indent="-342900">
              <a:buFont typeface="Arial" panose="020B0604020202020204" pitchFamily="34" charset="0"/>
              <a:buChar char="•"/>
            </a:pPr>
            <a:r>
              <a:rPr lang="en-US" sz="2200" dirty="0">
                <a:latin typeface="+mj-lt"/>
              </a:rPr>
              <a:t>An RNN processes input </a:t>
            </a:r>
            <a:r>
              <a:rPr lang="en-US" sz="2200" b="1" dirty="0">
                <a:latin typeface="+mj-lt"/>
              </a:rPr>
              <a:t>step by step</a:t>
            </a:r>
          </a:p>
          <a:p>
            <a:pPr marL="342900" indent="-342900">
              <a:buFont typeface="Arial" panose="020B0604020202020204" pitchFamily="34" charset="0"/>
              <a:buChar char="•"/>
            </a:pPr>
            <a:r>
              <a:rPr lang="en-US" sz="2200" dirty="0">
                <a:latin typeface="+mj-lt"/>
              </a:rPr>
              <a:t>It maintains a </a:t>
            </a:r>
            <a:r>
              <a:rPr lang="en-US" sz="2200" b="1" dirty="0">
                <a:latin typeface="+mj-lt"/>
              </a:rPr>
              <a:t>hidden state vector</a:t>
            </a:r>
            <a:r>
              <a:rPr lang="en-US" sz="2200" dirty="0">
                <a:latin typeface="+mj-lt"/>
              </a:rPr>
              <a:t> that remembers past context information</a:t>
            </a:r>
          </a:p>
          <a:p>
            <a:pPr marL="342900" indent="-342900">
              <a:buFont typeface="Arial" panose="020B0604020202020204" pitchFamily="34" charset="0"/>
              <a:buChar char="•"/>
            </a:pPr>
            <a:r>
              <a:rPr lang="en-US" sz="2200" dirty="0">
                <a:latin typeface="+mj-lt"/>
              </a:rPr>
              <a:t>Each output depends on the </a:t>
            </a:r>
            <a:r>
              <a:rPr lang="en-US" sz="2200" b="1" dirty="0">
                <a:latin typeface="+mj-lt"/>
              </a:rPr>
              <a:t>current input</a:t>
            </a:r>
            <a:r>
              <a:rPr lang="en-US" sz="2200" dirty="0">
                <a:latin typeface="+mj-lt"/>
              </a:rPr>
              <a:t> and the </a:t>
            </a:r>
            <a:r>
              <a:rPr lang="en-US" sz="2200" b="1" dirty="0">
                <a:latin typeface="+mj-lt"/>
              </a:rPr>
              <a:t>previous hidden state</a:t>
            </a:r>
            <a:endParaRPr lang="en-US" sz="2200" dirty="0">
              <a:latin typeface="+mj-lt"/>
            </a:endParaRPr>
          </a:p>
          <a:p>
            <a:endParaRPr lang="en-US" dirty="0"/>
          </a:p>
        </p:txBody>
      </p:sp>
    </p:spTree>
    <p:extLst>
      <p:ext uri="{BB962C8B-B14F-4D97-AF65-F5344CB8AC3E}">
        <p14:creationId xmlns:p14="http://schemas.microsoft.com/office/powerpoint/2010/main" val="30829663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4AD94-DF68-D305-E336-DC1C6D84A8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102CC1-4508-A3F3-7C7A-589E8AA549F5}"/>
              </a:ext>
            </a:extLst>
          </p:cNvPr>
          <p:cNvSpPr>
            <a:spLocks noGrp="1"/>
          </p:cNvSpPr>
          <p:nvPr>
            <p:ph type="title"/>
          </p:nvPr>
        </p:nvSpPr>
        <p:spPr>
          <a:xfrm>
            <a:off x="515936" y="2257"/>
            <a:ext cx="11160125" cy="1116012"/>
          </a:xfrm>
        </p:spPr>
        <p:txBody>
          <a:bodyPr/>
          <a:lstStyle/>
          <a:p>
            <a:r>
              <a:rPr lang="en-US" dirty="0"/>
              <a:t>RNNs</a:t>
            </a:r>
          </a:p>
        </p:txBody>
      </p:sp>
      <p:sp>
        <p:nvSpPr>
          <p:cNvPr id="3" name="Slide Number Placeholder 2">
            <a:extLst>
              <a:ext uri="{FF2B5EF4-FFF2-40B4-BE49-F238E27FC236}">
                <a16:creationId xmlns:a16="http://schemas.microsoft.com/office/drawing/2014/main" id="{0A583C4E-DDA9-C96B-117A-05C9467A55E2}"/>
              </a:ext>
            </a:extLst>
          </p:cNvPr>
          <p:cNvSpPr>
            <a:spLocks noGrp="1"/>
          </p:cNvSpPr>
          <p:nvPr>
            <p:ph type="sldNum" sz="quarter" idx="25"/>
          </p:nvPr>
        </p:nvSpPr>
        <p:spPr/>
        <p:txBody>
          <a:bodyPr/>
          <a:lstStyle/>
          <a:p>
            <a:fld id="{8B70248A-FD0F-534C-919E-E8EB9B0FC062}" type="slidenum">
              <a:rPr lang="en-BE" smtClean="0"/>
              <a:pPr/>
              <a:t>78</a:t>
            </a:fld>
            <a:endParaRPr lang="en-BE"/>
          </a:p>
        </p:txBody>
      </p:sp>
      <p:sp>
        <p:nvSpPr>
          <p:cNvPr id="4" name="Text Placeholder 3">
            <a:extLst>
              <a:ext uri="{FF2B5EF4-FFF2-40B4-BE49-F238E27FC236}">
                <a16:creationId xmlns:a16="http://schemas.microsoft.com/office/drawing/2014/main" id="{8D125463-C7BC-75E6-6172-DEE6FB2B0D5D}"/>
              </a:ext>
            </a:extLst>
          </p:cNvPr>
          <p:cNvSpPr>
            <a:spLocks noGrp="1"/>
          </p:cNvSpPr>
          <p:nvPr>
            <p:ph type="body" sz="quarter" idx="31"/>
          </p:nvPr>
        </p:nvSpPr>
        <p:spPr>
          <a:xfrm>
            <a:off x="515936" y="1205345"/>
            <a:ext cx="11160127" cy="5139893"/>
          </a:xfrm>
        </p:spPr>
        <p:txBody>
          <a:bodyPr/>
          <a:lstStyle/>
          <a:p>
            <a:pPr marL="342900" indent="-342900">
              <a:buFont typeface="Arial" panose="020B0604020202020204" pitchFamily="34" charset="0"/>
              <a:buChar char="•"/>
            </a:pPr>
            <a:r>
              <a:rPr lang="en-US" sz="2200" dirty="0">
                <a:latin typeface="+mj-lt"/>
              </a:rPr>
              <a:t>An RNN unit processes text </a:t>
            </a:r>
            <a:r>
              <a:rPr lang="en-US" sz="2200" b="1" dirty="0">
                <a:latin typeface="+mj-lt"/>
              </a:rPr>
              <a:t>one timestep at a time</a:t>
            </a:r>
            <a:br>
              <a:rPr lang="en-US" sz="2200" b="1" dirty="0">
                <a:latin typeface="+mj-lt"/>
              </a:rPr>
            </a:br>
            <a:r>
              <a:rPr lang="en-US" sz="2200" dirty="0">
                <a:latin typeface="+mj-lt"/>
              </a:rPr>
              <a:t>(one word or token)</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Maintains a </a:t>
            </a:r>
            <a:r>
              <a:rPr lang="en-US" sz="2200" b="1" dirty="0">
                <a:latin typeface="+mj-lt"/>
              </a:rPr>
              <a:t>hidden state vector</a:t>
            </a:r>
            <a:r>
              <a:rPr lang="en-US" sz="2200" dirty="0">
                <a:latin typeface="+mj-lt"/>
              </a:rPr>
              <a:t> that acts as </a:t>
            </a:r>
            <a:r>
              <a:rPr lang="en-US" sz="2200" b="1" dirty="0">
                <a:latin typeface="+mj-lt"/>
              </a:rPr>
              <a:t>memory</a:t>
            </a:r>
            <a:endParaRPr lang="en-US" sz="2200" dirty="0">
              <a:latin typeface="+mj-lt"/>
            </a:endParaRPr>
          </a:p>
          <a:p>
            <a:pPr marL="702900" lvl="1" indent="-342900"/>
            <a:r>
              <a:rPr lang="en-US" sz="2200" dirty="0">
                <a:latin typeface="+mj-lt"/>
              </a:rPr>
              <a:t>The hidden state is </a:t>
            </a:r>
            <a:r>
              <a:rPr lang="en-US" sz="2200" b="1" dirty="0">
                <a:latin typeface="+mj-lt"/>
              </a:rPr>
              <a:t>updated at each timestep</a:t>
            </a:r>
            <a:r>
              <a:rPr lang="en-US" sz="2200" dirty="0">
                <a:latin typeface="+mj-lt"/>
              </a:rPr>
              <a:t>,</a:t>
            </a:r>
            <a:br>
              <a:rPr lang="en-US" sz="2200" dirty="0">
                <a:latin typeface="+mj-lt"/>
              </a:rPr>
            </a:br>
            <a:r>
              <a:rPr lang="en-US" sz="2200" dirty="0">
                <a:latin typeface="+mj-lt"/>
              </a:rPr>
              <a:t>combining the new input with the previous state</a:t>
            </a:r>
          </a:p>
          <a:p>
            <a:pPr marL="702900" lvl="1" indent="-342900"/>
            <a:r>
              <a:rPr lang="en-US" sz="2200" dirty="0">
                <a:latin typeface="+mj-lt"/>
              </a:rPr>
              <a:t>Allows the RNN to </a:t>
            </a:r>
            <a:r>
              <a:rPr lang="en-US" sz="2200" b="1" dirty="0">
                <a:latin typeface="+mj-lt"/>
              </a:rPr>
              <a:t>remember past context</a:t>
            </a:r>
            <a:r>
              <a:rPr lang="en-US" sz="2200" dirty="0">
                <a:latin typeface="+mj-lt"/>
              </a:rPr>
              <a:t> as</a:t>
            </a:r>
            <a:br>
              <a:rPr lang="en-US" sz="2200" dirty="0">
                <a:latin typeface="+mj-lt"/>
              </a:rPr>
            </a:br>
            <a:r>
              <a:rPr lang="en-US" sz="2200" dirty="0">
                <a:latin typeface="+mj-lt"/>
              </a:rPr>
              <a:t>it reads through a sequence</a:t>
            </a:r>
          </a:p>
          <a:p>
            <a:pPr marL="702900" lvl="1" indent="-342900"/>
            <a:r>
              <a:rPr lang="en-US" sz="2200" dirty="0">
                <a:latin typeface="+mj-lt"/>
              </a:rPr>
              <a:t>Enables the RNN to </a:t>
            </a:r>
            <a:r>
              <a:rPr lang="en-US" sz="2200" b="1" dirty="0">
                <a:latin typeface="+mj-lt"/>
              </a:rPr>
              <a:t>capture dependencies</a:t>
            </a:r>
            <a:br>
              <a:rPr lang="en-US" sz="2200" b="1" dirty="0">
                <a:latin typeface="+mj-lt"/>
              </a:rPr>
            </a:br>
            <a:r>
              <a:rPr lang="en-US" sz="2200" b="1" dirty="0">
                <a:latin typeface="+mj-lt"/>
              </a:rPr>
              <a:t>across time</a:t>
            </a:r>
            <a:r>
              <a:rPr lang="en-US" sz="2200" dirty="0">
                <a:latin typeface="+mj-lt"/>
              </a:rPr>
              <a:t> linking earlier and later words</a:t>
            </a:r>
          </a:p>
          <a:p>
            <a:endParaRPr lang="en-US" dirty="0"/>
          </a:p>
        </p:txBody>
      </p:sp>
      <p:pic>
        <p:nvPicPr>
          <p:cNvPr id="14338" name="Picture 2" descr="recurrent-neuron">
            <a:extLst>
              <a:ext uri="{FF2B5EF4-FFF2-40B4-BE49-F238E27FC236}">
                <a16:creationId xmlns:a16="http://schemas.microsoft.com/office/drawing/2014/main" id="{BDEFA62D-2D30-F79C-809F-E700AB6DF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837" y="1081908"/>
            <a:ext cx="1685925"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Structure of the RNN cell, based on [11]. | Download Scientific Diagram">
            <a:extLst>
              <a:ext uri="{FF2B5EF4-FFF2-40B4-BE49-F238E27FC236}">
                <a16:creationId xmlns:a16="http://schemas.microsoft.com/office/drawing/2014/main" id="{FA6C275F-13F1-5672-3A8D-0DE5346258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0490" y="3163551"/>
            <a:ext cx="3050239" cy="2382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6986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8588EE-8A0B-625E-332E-0E0AAA2E3BF0}"/>
              </a:ext>
            </a:extLst>
          </p:cNvPr>
          <p:cNvPicPr>
            <a:picLocks noChangeAspect="1"/>
          </p:cNvPicPr>
          <p:nvPr/>
        </p:nvPicPr>
        <p:blipFill>
          <a:blip r:embed="rId3"/>
          <a:stretch>
            <a:fillRect/>
          </a:stretch>
        </p:blipFill>
        <p:spPr>
          <a:xfrm>
            <a:off x="2584533" y="4069539"/>
            <a:ext cx="7147624" cy="2632240"/>
          </a:xfrm>
          <a:prstGeom prst="rect">
            <a:avLst/>
          </a:prstGeom>
        </p:spPr>
      </p:pic>
      <p:sp>
        <p:nvSpPr>
          <p:cNvPr id="2" name="Title 1">
            <a:extLst>
              <a:ext uri="{FF2B5EF4-FFF2-40B4-BE49-F238E27FC236}">
                <a16:creationId xmlns:a16="http://schemas.microsoft.com/office/drawing/2014/main" id="{B80FF67F-7B49-F6F7-B74F-5D560DC9399B}"/>
              </a:ext>
            </a:extLst>
          </p:cNvPr>
          <p:cNvSpPr>
            <a:spLocks noGrp="1"/>
          </p:cNvSpPr>
          <p:nvPr>
            <p:ph type="title"/>
          </p:nvPr>
        </p:nvSpPr>
        <p:spPr>
          <a:xfrm>
            <a:off x="578283" y="89961"/>
            <a:ext cx="11160125" cy="1116012"/>
          </a:xfrm>
        </p:spPr>
        <p:txBody>
          <a:bodyPr/>
          <a:lstStyle/>
          <a:p>
            <a:r>
              <a:rPr lang="en-US" dirty="0"/>
              <a:t>RNN: Unfolding in Time</a:t>
            </a:r>
          </a:p>
        </p:txBody>
      </p:sp>
      <p:sp>
        <p:nvSpPr>
          <p:cNvPr id="3" name="Slide Number Placeholder 2">
            <a:extLst>
              <a:ext uri="{FF2B5EF4-FFF2-40B4-BE49-F238E27FC236}">
                <a16:creationId xmlns:a16="http://schemas.microsoft.com/office/drawing/2014/main" id="{B12ADB9B-A484-6D05-F0C6-B358BF35989B}"/>
              </a:ext>
            </a:extLst>
          </p:cNvPr>
          <p:cNvSpPr>
            <a:spLocks noGrp="1"/>
          </p:cNvSpPr>
          <p:nvPr>
            <p:ph type="sldNum" sz="quarter" idx="25"/>
          </p:nvPr>
        </p:nvSpPr>
        <p:spPr/>
        <p:txBody>
          <a:bodyPr/>
          <a:lstStyle/>
          <a:p>
            <a:fld id="{8B70248A-FD0F-534C-919E-E8EB9B0FC062}" type="slidenum">
              <a:rPr lang="en-BE" smtClean="0"/>
              <a:pPr/>
              <a:t>79</a:t>
            </a:fld>
            <a:endParaRPr lang="en-BE"/>
          </a:p>
        </p:txBody>
      </p:sp>
      <p:sp>
        <p:nvSpPr>
          <p:cNvPr id="4" name="Text Placeholder 3">
            <a:extLst>
              <a:ext uri="{FF2B5EF4-FFF2-40B4-BE49-F238E27FC236}">
                <a16:creationId xmlns:a16="http://schemas.microsoft.com/office/drawing/2014/main" id="{2572C730-BCE8-B76D-0805-84C50E6C7049}"/>
              </a:ext>
            </a:extLst>
          </p:cNvPr>
          <p:cNvSpPr>
            <a:spLocks noGrp="1"/>
          </p:cNvSpPr>
          <p:nvPr>
            <p:ph type="body" sz="quarter" idx="31"/>
          </p:nvPr>
        </p:nvSpPr>
        <p:spPr>
          <a:xfrm>
            <a:off x="515936" y="1267691"/>
            <a:ext cx="11160127" cy="5077547"/>
          </a:xfrm>
        </p:spPr>
        <p:txBody>
          <a:bodyPr>
            <a:normAutofit/>
          </a:bodyPr>
          <a:lstStyle/>
          <a:p>
            <a:pPr marL="342900" indent="-342900">
              <a:buFont typeface="Arial" panose="020B0604020202020204" pitchFamily="34" charset="0"/>
              <a:buChar char="•"/>
            </a:pPr>
            <a:r>
              <a:rPr lang="en-US" sz="2200" dirty="0">
                <a:latin typeface="+mj-lt"/>
              </a:rPr>
              <a:t>An RNN is drawn as a </a:t>
            </a:r>
            <a:r>
              <a:rPr lang="en-US" sz="2200" b="1" dirty="0">
                <a:latin typeface="+mj-lt"/>
              </a:rPr>
              <a:t>loop</a:t>
            </a:r>
            <a:r>
              <a:rPr lang="en-US" sz="2200" dirty="0">
                <a:latin typeface="+mj-lt"/>
              </a:rPr>
              <a:t>, but can be </a:t>
            </a:r>
            <a:r>
              <a:rPr lang="en-US" sz="2200" b="1" dirty="0">
                <a:latin typeface="+mj-lt"/>
              </a:rPr>
              <a:t>unfolded across timesteps</a:t>
            </a:r>
            <a:r>
              <a:rPr lang="en-US" sz="2200" dirty="0">
                <a:latin typeface="+mj-lt"/>
              </a:rPr>
              <a:t> to show how it processes sequences</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Each copy of the recurrent unit handles one word (or token)</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All copies </a:t>
            </a:r>
            <a:r>
              <a:rPr lang="en-US" sz="2200" b="1" dirty="0">
                <a:latin typeface="+mj-lt"/>
              </a:rPr>
              <a:t>share the same weights</a:t>
            </a:r>
            <a:r>
              <a:rPr lang="en-US" sz="2200" dirty="0">
                <a:latin typeface="+mj-lt"/>
              </a:rPr>
              <a:t> (U, V, W)</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The </a:t>
            </a:r>
            <a:r>
              <a:rPr lang="en-US" sz="2200" b="1" dirty="0">
                <a:latin typeface="+mj-lt"/>
              </a:rPr>
              <a:t>hidden state</a:t>
            </a:r>
            <a:r>
              <a:rPr lang="en-US" sz="2200" dirty="0">
                <a:latin typeface="+mj-lt"/>
              </a:rPr>
              <a:t> is passed from one timestep to the next, carrying context forward</a:t>
            </a:r>
          </a:p>
          <a:p>
            <a:pPr marL="342900" indent="-342900">
              <a:buFont typeface="Arial" panose="020B0604020202020204" pitchFamily="34" charset="0"/>
              <a:buChar char="•"/>
            </a:pPr>
            <a:endParaRPr lang="en-US" sz="2200" dirty="0">
              <a:latin typeface="+mj-lt"/>
            </a:endParaRPr>
          </a:p>
          <a:p>
            <a:pPr marL="342900" indent="-342900">
              <a:buFont typeface="Arial" panose="020B0604020202020204" pitchFamily="34" charset="0"/>
              <a:buChar char="•"/>
            </a:pPr>
            <a:r>
              <a:rPr lang="en-US" sz="2200" dirty="0">
                <a:latin typeface="+mj-lt"/>
              </a:rPr>
              <a:t>Training uses </a:t>
            </a:r>
            <a:r>
              <a:rPr lang="en-US" sz="2200" b="1" dirty="0">
                <a:latin typeface="+mj-lt"/>
              </a:rPr>
              <a:t>Backpropagation Through Time (BPTT)</a:t>
            </a:r>
            <a:r>
              <a:rPr lang="en-US" sz="2200" dirty="0">
                <a:latin typeface="+mj-lt"/>
              </a:rPr>
              <a:t> to update shared weights</a:t>
            </a:r>
          </a:p>
          <a:p>
            <a:pPr lvl="1">
              <a:spcBef>
                <a:spcPts val="200"/>
              </a:spcBef>
              <a:spcAft>
                <a:spcPts val="200"/>
              </a:spcAft>
              <a:buClr>
                <a:srgbClr val="F04C25"/>
              </a:buClr>
              <a:buSzPct val="75000"/>
              <a:defRPr/>
            </a:pPr>
            <a:endParaRPr lang="en-US" sz="2200" dirty="0">
              <a:latin typeface="+mj-lt"/>
            </a:endParaRPr>
          </a:p>
        </p:txBody>
      </p:sp>
      <p:sp>
        <p:nvSpPr>
          <p:cNvPr id="11" name="AutoShape 2" descr="Introduction to Recurrent Neural Networks - GeeksforGeeks">
            <a:extLst>
              <a:ext uri="{FF2B5EF4-FFF2-40B4-BE49-F238E27FC236}">
                <a16:creationId xmlns:a16="http://schemas.microsoft.com/office/drawing/2014/main" id="{DE763A56-123E-1390-BF2E-B5F35379F9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12" name="AutoShape 4" descr="Introduction to Recurrent Neural Networks - GeeksforGeeks">
            <a:extLst>
              <a:ext uri="{FF2B5EF4-FFF2-40B4-BE49-F238E27FC236}">
                <a16:creationId xmlns:a16="http://schemas.microsoft.com/office/drawing/2014/main" id="{D4F8A14F-8968-0A91-3750-2459FDCFEA7A}"/>
              </a:ext>
            </a:extLst>
          </p:cNvPr>
          <p:cNvSpPr>
            <a:spLocks noChangeAspect="1" noChangeArrowheads="1"/>
          </p:cNvSpPr>
          <p:nvPr/>
        </p:nvSpPr>
        <p:spPr bwMode="auto">
          <a:xfrm>
            <a:off x="2663687" y="3428999"/>
            <a:ext cx="3737113" cy="37371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Tree>
    <p:extLst>
      <p:ext uri="{BB962C8B-B14F-4D97-AF65-F5344CB8AC3E}">
        <p14:creationId xmlns:p14="http://schemas.microsoft.com/office/powerpoint/2010/main" val="1679665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97E01-2219-883D-CCDF-78EDA8723548}"/>
              </a:ext>
            </a:extLst>
          </p:cNvPr>
          <p:cNvSpPr>
            <a:spLocks noGrp="1"/>
          </p:cNvSpPr>
          <p:nvPr>
            <p:ph type="title"/>
          </p:nvPr>
        </p:nvSpPr>
        <p:spPr>
          <a:xfrm>
            <a:off x="515936" y="112326"/>
            <a:ext cx="11160125" cy="1116012"/>
          </a:xfrm>
        </p:spPr>
        <p:txBody>
          <a:bodyPr/>
          <a:lstStyle/>
          <a:p>
            <a:r>
              <a:rPr lang="en-US" dirty="0" err="1"/>
              <a:t>CrewAI</a:t>
            </a:r>
            <a:r>
              <a:rPr lang="en-US" dirty="0"/>
              <a:t>: Crew</a:t>
            </a:r>
          </a:p>
        </p:txBody>
      </p:sp>
      <p:sp>
        <p:nvSpPr>
          <p:cNvPr id="3" name="Slide Number Placeholder 2">
            <a:extLst>
              <a:ext uri="{FF2B5EF4-FFF2-40B4-BE49-F238E27FC236}">
                <a16:creationId xmlns:a16="http://schemas.microsoft.com/office/drawing/2014/main" id="{24870407-3B31-6617-6B1E-4BB11AF429CF}"/>
              </a:ext>
            </a:extLst>
          </p:cNvPr>
          <p:cNvSpPr>
            <a:spLocks noGrp="1"/>
          </p:cNvSpPr>
          <p:nvPr>
            <p:ph type="sldNum" sz="quarter" idx="25"/>
          </p:nvPr>
        </p:nvSpPr>
        <p:spPr/>
        <p:txBody>
          <a:bodyPr/>
          <a:lstStyle/>
          <a:p>
            <a:fld id="{8B70248A-FD0F-534C-919E-E8EB9B0FC062}" type="slidenum">
              <a:rPr lang="en-BE" smtClean="0"/>
              <a:pPr/>
              <a:t>8</a:t>
            </a:fld>
            <a:endParaRPr lang="en-BE"/>
          </a:p>
        </p:txBody>
      </p:sp>
      <p:sp>
        <p:nvSpPr>
          <p:cNvPr id="4" name="Text Placeholder 3">
            <a:extLst>
              <a:ext uri="{FF2B5EF4-FFF2-40B4-BE49-F238E27FC236}">
                <a16:creationId xmlns:a16="http://schemas.microsoft.com/office/drawing/2014/main" id="{1A8904C6-569C-8CB0-AD33-BB02FB8609C8}"/>
              </a:ext>
            </a:extLst>
          </p:cNvPr>
          <p:cNvSpPr>
            <a:spLocks noGrp="1"/>
          </p:cNvSpPr>
          <p:nvPr>
            <p:ph type="body" sz="quarter" idx="31"/>
          </p:nvPr>
        </p:nvSpPr>
        <p:spPr>
          <a:xfrm>
            <a:off x="723754" y="4580192"/>
            <a:ext cx="11160127" cy="4716463"/>
          </a:xfrm>
        </p:spPr>
        <p:txBody>
          <a:bodyPr/>
          <a:lstStyle/>
          <a:p>
            <a:r>
              <a:rPr lang="en-US" dirty="0">
                <a:latin typeface="+mj-lt"/>
              </a:rPr>
              <a:t>Default process: </a:t>
            </a:r>
            <a:r>
              <a:rPr lang="en-US" i="1" dirty="0">
                <a:latin typeface="+mj-lt"/>
              </a:rPr>
              <a:t>sequential</a:t>
            </a:r>
          </a:p>
        </p:txBody>
      </p:sp>
      <p:pic>
        <p:nvPicPr>
          <p:cNvPr id="6" name="Picture 5">
            <a:extLst>
              <a:ext uri="{FF2B5EF4-FFF2-40B4-BE49-F238E27FC236}">
                <a16:creationId xmlns:a16="http://schemas.microsoft.com/office/drawing/2014/main" id="{98290602-9EC6-7108-36FD-348DF7D131D5}"/>
              </a:ext>
            </a:extLst>
          </p:cNvPr>
          <p:cNvPicPr>
            <a:picLocks noChangeAspect="1"/>
          </p:cNvPicPr>
          <p:nvPr/>
        </p:nvPicPr>
        <p:blipFill>
          <a:blip r:embed="rId3"/>
          <a:stretch>
            <a:fillRect/>
          </a:stretch>
        </p:blipFill>
        <p:spPr>
          <a:xfrm>
            <a:off x="3171415" y="1080655"/>
            <a:ext cx="6970985" cy="3406019"/>
          </a:xfrm>
          <a:prstGeom prst="rect">
            <a:avLst/>
          </a:prstGeom>
        </p:spPr>
      </p:pic>
      <p:pic>
        <p:nvPicPr>
          <p:cNvPr id="56322" name="Picture 2" descr="AI Agents using Crew AI">
            <a:extLst>
              <a:ext uri="{FF2B5EF4-FFF2-40B4-BE49-F238E27FC236}">
                <a16:creationId xmlns:a16="http://schemas.microsoft.com/office/drawing/2014/main" id="{21AC9118-7252-8FF1-8DB5-306F6B957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3571" y="5067300"/>
            <a:ext cx="609600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D122458-C7E9-86C3-90A0-CE8BC70130F5}"/>
              </a:ext>
            </a:extLst>
          </p:cNvPr>
          <p:cNvPicPr>
            <a:picLocks noChangeAspect="1"/>
          </p:cNvPicPr>
          <p:nvPr/>
        </p:nvPicPr>
        <p:blipFill>
          <a:blip r:embed="rId5"/>
          <a:stretch>
            <a:fillRect/>
          </a:stretch>
        </p:blipFill>
        <p:spPr>
          <a:xfrm>
            <a:off x="3810720" y="3181315"/>
            <a:ext cx="2860851" cy="341203"/>
          </a:xfrm>
          <a:prstGeom prst="rect">
            <a:avLst/>
          </a:prstGeom>
        </p:spPr>
      </p:pic>
    </p:spTree>
    <p:extLst>
      <p:ext uri="{BB962C8B-B14F-4D97-AF65-F5344CB8AC3E}">
        <p14:creationId xmlns:p14="http://schemas.microsoft.com/office/powerpoint/2010/main" val="5481619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1C7A7A2-3797-1261-DE09-8C172988F127}"/>
              </a:ext>
            </a:extLst>
          </p:cNvPr>
          <p:cNvSpPr>
            <a:spLocks noGrp="1"/>
          </p:cNvSpPr>
          <p:nvPr>
            <p:ph type="sldNum" sz="quarter" idx="25"/>
          </p:nvPr>
        </p:nvSpPr>
        <p:spPr/>
        <p:txBody>
          <a:bodyPr/>
          <a:lstStyle/>
          <a:p>
            <a:fld id="{8B70248A-FD0F-534C-919E-E8EB9B0FC062}" type="slidenum">
              <a:rPr lang="en-BE" smtClean="0"/>
              <a:pPr/>
              <a:t>80</a:t>
            </a:fld>
            <a:endParaRPr lang="en-BE"/>
          </a:p>
        </p:txBody>
      </p:sp>
      <p:pic>
        <p:nvPicPr>
          <p:cNvPr id="4098" name="Picture 2" descr="Power of Character-Level RNNs and Embeddings in Natural Language Processing  | by Tamanna | Medium">
            <a:extLst>
              <a:ext uri="{FF2B5EF4-FFF2-40B4-BE49-F238E27FC236}">
                <a16:creationId xmlns:a16="http://schemas.microsoft.com/office/drawing/2014/main" id="{738FB994-797B-5114-D136-4766BC17E9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350" y="0"/>
            <a:ext cx="60833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876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577B6-7EA4-ED4F-5047-AD1CF2DC8F3A}"/>
              </a:ext>
            </a:extLst>
          </p:cNvPr>
          <p:cNvSpPr>
            <a:spLocks noGrp="1"/>
          </p:cNvSpPr>
          <p:nvPr>
            <p:ph type="title"/>
          </p:nvPr>
        </p:nvSpPr>
        <p:spPr/>
        <p:txBody>
          <a:bodyPr/>
          <a:lstStyle/>
          <a:p>
            <a:r>
              <a:rPr lang="nl-BE" dirty="0"/>
              <a:t>RNN as LM: The output</a:t>
            </a:r>
          </a:p>
        </p:txBody>
      </p:sp>
      <p:sp>
        <p:nvSpPr>
          <p:cNvPr id="3" name="Slide Number Placeholder 2">
            <a:extLst>
              <a:ext uri="{FF2B5EF4-FFF2-40B4-BE49-F238E27FC236}">
                <a16:creationId xmlns:a16="http://schemas.microsoft.com/office/drawing/2014/main" id="{193ED966-7B87-E04F-A842-5D9138208E60}"/>
              </a:ext>
            </a:extLst>
          </p:cNvPr>
          <p:cNvSpPr>
            <a:spLocks noGrp="1"/>
          </p:cNvSpPr>
          <p:nvPr>
            <p:ph type="sldNum" sz="quarter" idx="25"/>
          </p:nvPr>
        </p:nvSpPr>
        <p:spPr/>
        <p:txBody>
          <a:bodyPr/>
          <a:lstStyle/>
          <a:p>
            <a:fld id="{8B70248A-FD0F-534C-919E-E8EB9B0FC062}" type="slidenum">
              <a:rPr lang="en-BE" smtClean="0"/>
              <a:pPr/>
              <a:t>81</a:t>
            </a:fld>
            <a:endParaRPr lang="en-BE"/>
          </a:p>
        </p:txBody>
      </p:sp>
      <p:sp>
        <p:nvSpPr>
          <p:cNvPr id="4" name="Text Placeholder 3">
            <a:extLst>
              <a:ext uri="{FF2B5EF4-FFF2-40B4-BE49-F238E27FC236}">
                <a16:creationId xmlns:a16="http://schemas.microsoft.com/office/drawing/2014/main" id="{BE49DEB1-A5C9-E419-3731-6349D3C2BE3E}"/>
              </a:ext>
            </a:extLst>
          </p:cNvPr>
          <p:cNvSpPr>
            <a:spLocks noGrp="1"/>
          </p:cNvSpPr>
          <p:nvPr>
            <p:ph type="body" sz="quarter" idx="31"/>
          </p:nvPr>
        </p:nvSpPr>
        <p:spPr/>
        <p:txBody>
          <a:bodyPr/>
          <a:lstStyle/>
          <a:p>
            <a:pPr marL="342900" indent="-342900">
              <a:buFont typeface="Arial" panose="020B0604020202020204" pitchFamily="34" charset="0"/>
              <a:buChar char="•"/>
            </a:pPr>
            <a:r>
              <a:rPr lang="en-US" sz="2200" dirty="0">
                <a:latin typeface="+mj-lt"/>
              </a:rPr>
              <a:t>At each timestep t, an RNN processes one element of a sequence:</a:t>
            </a:r>
          </a:p>
          <a:p>
            <a:pPr marL="702900" lvl="1" indent="-342900"/>
            <a:r>
              <a:rPr lang="en-US" sz="2200" b="1" dirty="0">
                <a:latin typeface="+mj-lt"/>
              </a:rPr>
              <a:t>Input: </a:t>
            </a:r>
            <a:r>
              <a:rPr lang="en-US" sz="2200" dirty="0">
                <a:latin typeface="+mj-lt"/>
              </a:rPr>
              <a:t>the current word embedding</a:t>
            </a:r>
          </a:p>
          <a:p>
            <a:pPr marL="702900" lvl="1" indent="-342900"/>
            <a:r>
              <a:rPr lang="en-US" sz="2200" b="1" dirty="0">
                <a:latin typeface="+mj-lt"/>
              </a:rPr>
              <a:t>Hidden state:</a:t>
            </a:r>
            <a:r>
              <a:rPr lang="en-US" sz="2200" dirty="0">
                <a:latin typeface="+mj-lt"/>
              </a:rPr>
              <a:t> the memory summarizing what has been seen so far</a:t>
            </a:r>
          </a:p>
          <a:p>
            <a:pPr marL="702900" lvl="1" indent="-342900"/>
            <a:r>
              <a:rPr lang="en-US" sz="2200" b="1" dirty="0">
                <a:latin typeface="+mj-lt"/>
              </a:rPr>
              <a:t>Output:</a:t>
            </a:r>
            <a:r>
              <a:rPr lang="en-US" sz="2200" dirty="0">
                <a:latin typeface="+mj-lt"/>
              </a:rPr>
              <a:t> a </a:t>
            </a:r>
            <a:r>
              <a:rPr lang="en-US" sz="2200" i="1" dirty="0">
                <a:latin typeface="+mj-lt"/>
              </a:rPr>
              <a:t>task-specific</a:t>
            </a:r>
            <a:r>
              <a:rPr lang="en-US" sz="2200" dirty="0">
                <a:latin typeface="+mj-lt"/>
              </a:rPr>
              <a:t> representation derived from the hidden state</a:t>
            </a:r>
            <a:br>
              <a:rPr lang="en-US" sz="2200" dirty="0">
                <a:latin typeface="+mj-lt"/>
              </a:rPr>
            </a:br>
            <a:endParaRPr lang="en-US" sz="2200" dirty="0">
              <a:latin typeface="+mj-lt"/>
            </a:endParaRPr>
          </a:p>
          <a:p>
            <a:pPr marL="342900" indent="-342900">
              <a:buFont typeface="Arial" panose="020B0604020202020204" pitchFamily="34" charset="0"/>
              <a:buChar char="•"/>
            </a:pPr>
            <a:r>
              <a:rPr lang="nl-BE" sz="2200" dirty="0" err="1">
                <a:latin typeface="+mj-lt"/>
              </a:rPr>
              <a:t>If</a:t>
            </a:r>
            <a:r>
              <a:rPr lang="nl-BE" sz="2200" dirty="0">
                <a:latin typeface="+mj-lt"/>
              </a:rPr>
              <a:t> </a:t>
            </a:r>
            <a:r>
              <a:rPr lang="nl-BE" sz="2200" dirty="0" err="1">
                <a:latin typeface="+mj-lt"/>
              </a:rPr>
              <a:t>the</a:t>
            </a:r>
            <a:r>
              <a:rPr lang="nl-BE" sz="2200" dirty="0">
                <a:latin typeface="+mj-lt"/>
              </a:rPr>
              <a:t> RNN is </a:t>
            </a:r>
            <a:r>
              <a:rPr lang="nl-BE" sz="2200" dirty="0" err="1">
                <a:latin typeface="+mj-lt"/>
              </a:rPr>
              <a:t>used</a:t>
            </a:r>
            <a:r>
              <a:rPr lang="nl-BE" sz="2200" dirty="0">
                <a:latin typeface="+mj-lt"/>
              </a:rPr>
              <a:t> as a </a:t>
            </a:r>
            <a:r>
              <a:rPr lang="nl-BE" sz="2200" b="1" dirty="0">
                <a:latin typeface="+mj-lt"/>
              </a:rPr>
              <a:t>LM</a:t>
            </a:r>
            <a:r>
              <a:rPr lang="nl-BE" sz="2200" dirty="0">
                <a:latin typeface="+mj-lt"/>
              </a:rPr>
              <a:t>, </a:t>
            </a:r>
            <a:r>
              <a:rPr lang="nl-BE" sz="2200" dirty="0" err="1">
                <a:latin typeface="+mj-lt"/>
              </a:rPr>
              <a:t>the</a:t>
            </a:r>
            <a:r>
              <a:rPr lang="nl-BE" sz="2200" dirty="0">
                <a:latin typeface="+mj-lt"/>
              </a:rPr>
              <a:t> </a:t>
            </a:r>
            <a:r>
              <a:rPr lang="nl-BE" sz="2200" dirty="0" err="1">
                <a:latin typeface="+mj-lt"/>
              </a:rPr>
              <a:t>task</a:t>
            </a:r>
            <a:r>
              <a:rPr lang="nl-BE" sz="2200" dirty="0">
                <a:latin typeface="+mj-lt"/>
              </a:rPr>
              <a:t> is next word </a:t>
            </a:r>
            <a:r>
              <a:rPr lang="nl-BE" sz="2200" dirty="0" err="1">
                <a:latin typeface="+mj-lt"/>
              </a:rPr>
              <a:t>prediction</a:t>
            </a:r>
            <a:endParaRPr lang="nl-BE" sz="2200" dirty="0">
              <a:latin typeface="+mj-lt"/>
            </a:endParaRPr>
          </a:p>
          <a:p>
            <a:pPr marL="702900" lvl="1" indent="-342900"/>
            <a:r>
              <a:rPr lang="en-US" sz="2200" dirty="0">
                <a:latin typeface="+mj-lt"/>
              </a:rPr>
              <a:t>Each output represents the model’s </a:t>
            </a:r>
            <a:r>
              <a:rPr lang="en-US" sz="2200" b="1" dirty="0">
                <a:latin typeface="+mj-lt"/>
              </a:rPr>
              <a:t>predicted probability distribution</a:t>
            </a:r>
            <a:r>
              <a:rPr lang="en-US" sz="2200" dirty="0">
                <a:latin typeface="+mj-lt"/>
              </a:rPr>
              <a:t> over the vocabulary</a:t>
            </a:r>
          </a:p>
          <a:p>
            <a:pPr marL="702900" lvl="1" indent="-342900"/>
            <a:r>
              <a:rPr lang="en-US" sz="2200" dirty="0">
                <a:latin typeface="+mj-lt"/>
              </a:rPr>
              <a:t>At timestep t, the RNN outputs a vector of probabilities for word t+1</a:t>
            </a:r>
          </a:p>
          <a:p>
            <a:pPr marL="702900" lvl="1" indent="-342900"/>
            <a:r>
              <a:rPr lang="en-US" sz="2200" dirty="0">
                <a:latin typeface="+mj-lt"/>
              </a:rPr>
              <a:t>We</a:t>
            </a:r>
            <a:r>
              <a:rPr lang="en-US" sz="2200" b="1" dirty="0">
                <a:latin typeface="+mj-lt"/>
              </a:rPr>
              <a:t> sample </a:t>
            </a:r>
            <a:r>
              <a:rPr lang="en-US" sz="2200" dirty="0">
                <a:latin typeface="+mj-lt"/>
              </a:rPr>
              <a:t>from the output distribution to decide what word comes next</a:t>
            </a:r>
          </a:p>
          <a:p>
            <a:pPr marL="342900" indent="-342900">
              <a:buFont typeface="Arial" panose="020B0604020202020204" pitchFamily="34" charset="0"/>
              <a:buChar char="•"/>
            </a:pPr>
            <a:endParaRPr lang="en-US" sz="2200" dirty="0">
              <a:latin typeface="+mj-lt"/>
            </a:endParaRPr>
          </a:p>
          <a:p>
            <a:endParaRPr lang="nl-BE" dirty="0"/>
          </a:p>
        </p:txBody>
      </p:sp>
    </p:spTree>
    <p:extLst>
      <p:ext uri="{BB962C8B-B14F-4D97-AF65-F5344CB8AC3E}">
        <p14:creationId xmlns:p14="http://schemas.microsoft.com/office/powerpoint/2010/main" val="8029673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3C6D2CE-AAE4-71CE-549A-6CA4F5AB3092}"/>
              </a:ext>
            </a:extLst>
          </p:cNvPr>
          <p:cNvSpPr>
            <a:spLocks noGrp="1"/>
          </p:cNvSpPr>
          <p:nvPr>
            <p:ph type="sldNum" sz="quarter" idx="25"/>
          </p:nvPr>
        </p:nvSpPr>
        <p:spPr/>
        <p:txBody>
          <a:bodyPr/>
          <a:lstStyle/>
          <a:p>
            <a:fld id="{8B70248A-FD0F-534C-919E-E8EB9B0FC062}" type="slidenum">
              <a:rPr lang="en-BE" smtClean="0"/>
              <a:pPr/>
              <a:t>82</a:t>
            </a:fld>
            <a:endParaRPr lang="en-BE"/>
          </a:p>
        </p:txBody>
      </p:sp>
      <p:pic>
        <p:nvPicPr>
          <p:cNvPr id="5122" name="Picture 2" descr="Recurrent Neural Networks Language Model | by Kiran Joseph | Medium">
            <a:extLst>
              <a:ext uri="{FF2B5EF4-FFF2-40B4-BE49-F238E27FC236}">
                <a16:creationId xmlns:a16="http://schemas.microsoft.com/office/drawing/2014/main" id="{6ACF4E87-9834-520A-5760-8E71EC4FC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141" y="0"/>
            <a:ext cx="1065971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1868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905DE-5CB2-AE38-9D75-94BD98FBE3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9191B8-05C7-E1E2-E493-8DD852E6EC9F}"/>
              </a:ext>
            </a:extLst>
          </p:cNvPr>
          <p:cNvSpPr>
            <a:spLocks noGrp="1"/>
          </p:cNvSpPr>
          <p:nvPr>
            <p:ph type="title"/>
          </p:nvPr>
        </p:nvSpPr>
        <p:spPr/>
        <p:txBody>
          <a:bodyPr/>
          <a:lstStyle/>
          <a:p>
            <a:r>
              <a:rPr lang="nl-BE" dirty="0" err="1"/>
              <a:t>RNNs</a:t>
            </a:r>
            <a:r>
              <a:rPr lang="nl-BE" dirty="0"/>
              <a:t> as LM: </a:t>
            </a:r>
            <a:r>
              <a:rPr lang="nl-BE" dirty="0" err="1"/>
              <a:t>Hidden</a:t>
            </a:r>
            <a:r>
              <a:rPr lang="nl-BE" dirty="0"/>
              <a:t> State Vector</a:t>
            </a:r>
          </a:p>
        </p:txBody>
      </p:sp>
      <p:sp>
        <p:nvSpPr>
          <p:cNvPr id="3" name="Slide Number Placeholder 2">
            <a:extLst>
              <a:ext uri="{FF2B5EF4-FFF2-40B4-BE49-F238E27FC236}">
                <a16:creationId xmlns:a16="http://schemas.microsoft.com/office/drawing/2014/main" id="{8E7C988F-B073-D5C1-E7F3-842A310F3FF4}"/>
              </a:ext>
            </a:extLst>
          </p:cNvPr>
          <p:cNvSpPr>
            <a:spLocks noGrp="1"/>
          </p:cNvSpPr>
          <p:nvPr>
            <p:ph type="sldNum" sz="quarter" idx="25"/>
          </p:nvPr>
        </p:nvSpPr>
        <p:spPr/>
        <p:txBody>
          <a:bodyPr/>
          <a:lstStyle/>
          <a:p>
            <a:fld id="{8B70248A-FD0F-534C-919E-E8EB9B0FC062}" type="slidenum">
              <a:rPr lang="en-BE" smtClean="0"/>
              <a:pPr/>
              <a:t>83</a:t>
            </a:fld>
            <a:endParaRPr lang="en-BE"/>
          </a:p>
        </p:txBody>
      </p:sp>
      <p:sp>
        <p:nvSpPr>
          <p:cNvPr id="4" name="Text Placeholder 3">
            <a:extLst>
              <a:ext uri="{FF2B5EF4-FFF2-40B4-BE49-F238E27FC236}">
                <a16:creationId xmlns:a16="http://schemas.microsoft.com/office/drawing/2014/main" id="{9E66E35D-0C11-6B7D-761B-D0CA24C06FE5}"/>
              </a:ext>
            </a:extLst>
          </p:cNvPr>
          <p:cNvSpPr>
            <a:spLocks noGrp="1"/>
          </p:cNvSpPr>
          <p:nvPr>
            <p:ph type="body" sz="quarter" idx="31"/>
          </p:nvPr>
        </p:nvSpPr>
        <p:spPr/>
        <p:txBody>
          <a:bodyPr/>
          <a:lstStyle/>
          <a:p>
            <a:pPr marL="342900" indent="-342900">
              <a:buFont typeface="Arial" panose="020B0604020202020204" pitchFamily="34" charset="0"/>
              <a:buChar char="•"/>
            </a:pPr>
            <a:r>
              <a:rPr lang="en-US" dirty="0"/>
              <a:t>The hidden state vector is the RNN’s dynamic internal representation, a compressed memory of everything seen so far</a:t>
            </a:r>
            <a:br>
              <a:rPr lang="en-US" dirty="0"/>
            </a:br>
            <a:endParaRPr lang="en-US" dirty="0"/>
          </a:p>
          <a:p>
            <a:pPr marL="342900" indent="-342900">
              <a:buFont typeface="Arial" panose="020B0604020202020204" pitchFamily="34" charset="0"/>
              <a:buChar char="•"/>
            </a:pPr>
            <a:r>
              <a:rPr lang="en-US" dirty="0"/>
              <a:t>It captures syntactic, semantic, and contextual features simultaneously</a:t>
            </a:r>
            <a:br>
              <a:rPr lang="en-US" dirty="0"/>
            </a:br>
            <a:endParaRPr lang="en-US" dirty="0"/>
          </a:p>
          <a:p>
            <a:pPr marL="342900" indent="-342900">
              <a:buFont typeface="Arial" panose="020B0604020202020204" pitchFamily="34" charset="0"/>
              <a:buChar char="•"/>
            </a:pPr>
            <a:r>
              <a:rPr lang="en-US" b="1" dirty="0"/>
              <a:t>Each timestep’s hidden state </a:t>
            </a:r>
            <a:r>
              <a:rPr lang="en-US" dirty="0"/>
              <a:t>is a </a:t>
            </a:r>
            <a:r>
              <a:rPr lang="en-US" b="1" dirty="0"/>
              <a:t>context-dependent word embedding</a:t>
            </a:r>
            <a:br>
              <a:rPr lang="en-US" b="1" dirty="0"/>
            </a:br>
            <a:endParaRPr lang="en-US" dirty="0"/>
          </a:p>
          <a:p>
            <a:pPr marL="342900" indent="-342900">
              <a:buFont typeface="Arial" panose="020B0604020202020204" pitchFamily="34" charset="0"/>
              <a:buChar char="•"/>
            </a:pPr>
            <a:r>
              <a:rPr lang="en-US" dirty="0"/>
              <a:t>The </a:t>
            </a:r>
            <a:r>
              <a:rPr lang="en-US" b="1" dirty="0"/>
              <a:t>final hidden state</a:t>
            </a:r>
            <a:r>
              <a:rPr lang="en-US" dirty="0"/>
              <a:t> often serves as a </a:t>
            </a:r>
            <a:r>
              <a:rPr lang="en-US" b="1" dirty="0"/>
              <a:t>sentence-level embedding</a:t>
            </a:r>
            <a:endParaRPr lang="en-US" dirty="0"/>
          </a:p>
          <a:p>
            <a:endParaRPr lang="nl-BE" dirty="0"/>
          </a:p>
        </p:txBody>
      </p:sp>
    </p:spTree>
    <p:extLst>
      <p:ext uri="{BB962C8B-B14F-4D97-AF65-F5344CB8AC3E}">
        <p14:creationId xmlns:p14="http://schemas.microsoft.com/office/powerpoint/2010/main" val="3459694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9491E-E90D-7D30-E5F9-B246061D0AC6}"/>
              </a:ext>
            </a:extLst>
          </p:cNvPr>
          <p:cNvSpPr>
            <a:spLocks noGrp="1"/>
          </p:cNvSpPr>
          <p:nvPr>
            <p:ph type="title"/>
          </p:nvPr>
        </p:nvSpPr>
        <p:spPr/>
        <p:txBody>
          <a:bodyPr/>
          <a:lstStyle/>
          <a:p>
            <a:r>
              <a:rPr lang="en-US" dirty="0"/>
              <a:t>RNN as LM: Training and BPTT</a:t>
            </a:r>
          </a:p>
        </p:txBody>
      </p:sp>
      <p:sp>
        <p:nvSpPr>
          <p:cNvPr id="3" name="Slide Number Placeholder 2">
            <a:extLst>
              <a:ext uri="{FF2B5EF4-FFF2-40B4-BE49-F238E27FC236}">
                <a16:creationId xmlns:a16="http://schemas.microsoft.com/office/drawing/2014/main" id="{008DBC7D-ECE1-D321-C260-529308B27B0F}"/>
              </a:ext>
            </a:extLst>
          </p:cNvPr>
          <p:cNvSpPr>
            <a:spLocks noGrp="1"/>
          </p:cNvSpPr>
          <p:nvPr>
            <p:ph type="sldNum" sz="quarter" idx="25"/>
          </p:nvPr>
        </p:nvSpPr>
        <p:spPr/>
        <p:txBody>
          <a:bodyPr/>
          <a:lstStyle/>
          <a:p>
            <a:fld id="{8B70248A-FD0F-534C-919E-E8EB9B0FC062}" type="slidenum">
              <a:rPr lang="en-BE" smtClean="0"/>
              <a:pPr/>
              <a:t>84</a:t>
            </a:fld>
            <a:endParaRPr lang="en-BE"/>
          </a:p>
        </p:txBody>
      </p:sp>
      <p:sp>
        <p:nvSpPr>
          <p:cNvPr id="4" name="Text Placeholder 3">
            <a:extLst>
              <a:ext uri="{FF2B5EF4-FFF2-40B4-BE49-F238E27FC236}">
                <a16:creationId xmlns:a16="http://schemas.microsoft.com/office/drawing/2014/main" id="{6A69C743-A033-B3BC-86BA-57A85B0713DF}"/>
              </a:ext>
            </a:extLst>
          </p:cNvPr>
          <p:cNvSpPr>
            <a:spLocks noGrp="1"/>
          </p:cNvSpPr>
          <p:nvPr>
            <p:ph type="body" sz="quarter" idx="31"/>
          </p:nvPr>
        </p:nvSpPr>
        <p:spPr/>
        <p:txBody>
          <a:bodyPr/>
          <a:lstStyle/>
          <a:p>
            <a:pPr lvl="1">
              <a:spcBef>
                <a:spcPts val="200"/>
              </a:spcBef>
              <a:spcAft>
                <a:spcPts val="200"/>
              </a:spcAft>
              <a:buClr>
                <a:srgbClr val="F04C25"/>
              </a:buClr>
              <a:buSzPct val="75000"/>
              <a:defRPr/>
            </a:pPr>
            <a:r>
              <a:rPr lang="en-US" sz="2200" dirty="0">
                <a:latin typeface="+mj-lt"/>
              </a:rPr>
              <a:t>During training, the loss is computed across all timesteps </a:t>
            </a:r>
            <a:endParaRPr lang="nl-BE" sz="2200" i="1" dirty="0">
              <a:solidFill>
                <a:srgbClr val="3C3C3C"/>
              </a:solidFill>
              <a:latin typeface="+mj-lt"/>
            </a:endParaRPr>
          </a:p>
          <a:p>
            <a:pPr lvl="1">
              <a:spcBef>
                <a:spcPts val="200"/>
              </a:spcBef>
              <a:spcAft>
                <a:spcPts val="200"/>
              </a:spcAft>
              <a:buClr>
                <a:srgbClr val="F04C25"/>
              </a:buClr>
              <a:buSzPct val="75000"/>
              <a:defRPr/>
            </a:pPr>
            <a:r>
              <a:rPr kumimoji="0" lang="nl-BE" sz="2200" b="0" i="0" u="none" strike="noStrike" kern="1200" cap="none" spc="0" normalizeH="0" baseline="0" noProof="0" dirty="0">
                <a:ln>
                  <a:noFill/>
                </a:ln>
                <a:solidFill>
                  <a:srgbClr val="3C3C3C"/>
                </a:solidFill>
                <a:effectLst/>
                <a:uLnTx/>
                <a:uFillTx/>
                <a:latin typeface="+mj-lt"/>
                <a:ea typeface="+mn-ea"/>
                <a:cs typeface="+mn-cs"/>
              </a:rPr>
              <a:t>BPTT is </a:t>
            </a:r>
            <a:r>
              <a:rPr kumimoji="0" lang="nl-BE" sz="2200" b="1" i="0" u="none" strike="noStrike" kern="1200" cap="none" spc="0" normalizeH="0" baseline="0" noProof="0" dirty="0" err="1">
                <a:ln>
                  <a:noFill/>
                </a:ln>
                <a:solidFill>
                  <a:srgbClr val="3C3C3C"/>
                </a:solidFill>
                <a:effectLst/>
                <a:uLnTx/>
                <a:uFillTx/>
                <a:latin typeface="+mj-lt"/>
                <a:ea typeface="+mn-ea"/>
                <a:cs typeface="+mn-cs"/>
              </a:rPr>
              <a:t>sequential</a:t>
            </a:r>
            <a:r>
              <a:rPr kumimoji="0" lang="nl-BE" sz="2200" b="0" i="0" u="none" strike="noStrike" kern="1200" cap="none" spc="0" normalizeH="0" baseline="0" noProof="0" dirty="0">
                <a:ln>
                  <a:noFill/>
                </a:ln>
                <a:solidFill>
                  <a:srgbClr val="3C3C3C"/>
                </a:solidFill>
                <a:effectLst/>
                <a:uLnTx/>
                <a:uFillTx/>
                <a:latin typeface="+mj-lt"/>
                <a:ea typeface="+mn-ea"/>
                <a:cs typeface="+mn-cs"/>
              </a:rPr>
              <a:t> in nature (</a:t>
            </a:r>
            <a:r>
              <a:rPr kumimoji="0" lang="nl-BE" sz="2200" b="0" i="0" u="none" strike="noStrike" kern="1200" cap="none" spc="0" normalizeH="0" baseline="0" noProof="0" dirty="0" err="1">
                <a:ln>
                  <a:noFill/>
                </a:ln>
                <a:solidFill>
                  <a:srgbClr val="3C3C3C"/>
                </a:solidFill>
                <a:effectLst/>
                <a:uLnTx/>
                <a:uFillTx/>
                <a:latin typeface="+mj-lt"/>
                <a:ea typeface="+mn-ea"/>
                <a:cs typeface="+mn-cs"/>
              </a:rPr>
              <a:t>needs</a:t>
            </a:r>
            <a:r>
              <a:rPr kumimoji="0" lang="nl-BE" sz="2200" b="0" i="0" u="none" strike="noStrike" kern="1200" cap="none" spc="0" normalizeH="0" baseline="0" noProof="0" dirty="0">
                <a:ln>
                  <a:noFill/>
                </a:ln>
                <a:solidFill>
                  <a:srgbClr val="3C3C3C"/>
                </a:solidFill>
                <a:effectLst/>
                <a:uLnTx/>
                <a:uFillTx/>
                <a:latin typeface="+mj-lt"/>
                <a:ea typeface="+mn-ea"/>
                <a:cs typeface="+mn-cs"/>
              </a:rPr>
              <a:t> </a:t>
            </a:r>
            <a:r>
              <a:rPr kumimoji="0" lang="nl-BE" sz="2200" b="0" i="0" u="none" strike="noStrike" kern="1200" cap="none" spc="0" normalizeH="0" baseline="0" noProof="0" dirty="0" err="1">
                <a:ln>
                  <a:noFill/>
                </a:ln>
                <a:solidFill>
                  <a:srgbClr val="3C3C3C"/>
                </a:solidFill>
                <a:effectLst/>
                <a:uLnTx/>
                <a:uFillTx/>
                <a:latin typeface="+mj-lt"/>
                <a:ea typeface="+mn-ea"/>
                <a:cs typeface="+mn-cs"/>
              </a:rPr>
              <a:t>the</a:t>
            </a:r>
            <a:r>
              <a:rPr kumimoji="0" lang="nl-BE" sz="2200" b="0" i="0" u="none" strike="noStrike" kern="1200" cap="none" spc="0" normalizeH="0" baseline="0" noProof="0" dirty="0">
                <a:ln>
                  <a:noFill/>
                </a:ln>
                <a:solidFill>
                  <a:srgbClr val="3C3C3C"/>
                </a:solidFill>
                <a:effectLst/>
                <a:uLnTx/>
                <a:uFillTx/>
                <a:latin typeface="+mj-lt"/>
                <a:ea typeface="+mn-ea"/>
                <a:cs typeface="+mn-cs"/>
              </a:rPr>
              <a:t> output of </a:t>
            </a:r>
            <a:r>
              <a:rPr kumimoji="0" lang="nl-BE" sz="2200" b="0" i="0" u="none" strike="noStrike" kern="1200" cap="none" spc="0" normalizeH="0" baseline="0" noProof="0" dirty="0" err="1">
                <a:ln>
                  <a:noFill/>
                </a:ln>
                <a:solidFill>
                  <a:srgbClr val="3C3C3C"/>
                </a:solidFill>
                <a:effectLst/>
                <a:uLnTx/>
                <a:uFillTx/>
                <a:latin typeface="+mj-lt"/>
                <a:ea typeface="+mn-ea"/>
                <a:cs typeface="+mn-cs"/>
              </a:rPr>
              <a:t>previous</a:t>
            </a:r>
            <a:r>
              <a:rPr kumimoji="0" lang="nl-BE" sz="2200" b="0" i="0" u="none" strike="noStrike" kern="1200" cap="none" spc="0" normalizeH="0" baseline="0" noProof="0" dirty="0">
                <a:ln>
                  <a:noFill/>
                </a:ln>
                <a:solidFill>
                  <a:srgbClr val="3C3C3C"/>
                </a:solidFill>
                <a:effectLst/>
                <a:uLnTx/>
                <a:uFillTx/>
                <a:latin typeface="+mj-lt"/>
                <a:ea typeface="+mn-ea"/>
                <a:cs typeface="+mn-cs"/>
              </a:rPr>
              <a:t> </a:t>
            </a:r>
            <a:r>
              <a:rPr kumimoji="0" lang="nl-BE" sz="2200" b="0" i="0" u="none" strike="noStrike" kern="1200" cap="none" spc="0" normalizeH="0" baseline="0" noProof="0" dirty="0" err="1">
                <a:ln>
                  <a:noFill/>
                </a:ln>
                <a:solidFill>
                  <a:srgbClr val="3C3C3C"/>
                </a:solidFill>
                <a:effectLst/>
                <a:uLnTx/>
                <a:uFillTx/>
                <a:latin typeface="+mj-lt"/>
                <a:ea typeface="+mn-ea"/>
                <a:cs typeface="+mn-cs"/>
              </a:rPr>
              <a:t>layers</a:t>
            </a:r>
            <a:r>
              <a:rPr kumimoji="0" lang="nl-BE" sz="2200" b="0" i="0" u="none" strike="noStrike" kern="1200" cap="none" spc="0" normalizeH="0" baseline="0" noProof="0" dirty="0">
                <a:ln>
                  <a:noFill/>
                </a:ln>
                <a:solidFill>
                  <a:srgbClr val="3C3C3C"/>
                </a:solidFill>
                <a:effectLst/>
                <a:uLnTx/>
                <a:uFillTx/>
                <a:latin typeface="+mj-lt"/>
                <a:ea typeface="+mn-ea"/>
                <a:cs typeface="+mn-cs"/>
              </a:rPr>
              <a:t>)</a:t>
            </a:r>
          </a:p>
          <a:p>
            <a:pPr marL="0" marR="0" lvl="0" indent="0" algn="l" defTabSz="914400" rtl="0" eaLnBrk="1" fontAlgn="auto" latinLnBrk="0" hangingPunct="1">
              <a:lnSpc>
                <a:spcPct val="90000"/>
              </a:lnSpc>
              <a:spcBef>
                <a:spcPts val="0"/>
              </a:spcBef>
              <a:spcAft>
                <a:spcPts val="0"/>
              </a:spcAft>
              <a:buClr>
                <a:srgbClr val="F04C25"/>
              </a:buClr>
              <a:buSzPct val="75000"/>
              <a:buFont typeface="Wingdings" panose="05000000000000000000" pitchFamily="2" charset="2"/>
              <a:buNone/>
              <a:tabLst/>
              <a:defRPr/>
            </a:pPr>
            <a:r>
              <a:rPr kumimoji="0" lang="nl-BE" sz="2200" b="0" i="0" u="none" strike="noStrike" kern="1200" cap="none" spc="0" normalizeH="0" baseline="0" noProof="0" dirty="0">
                <a:ln>
                  <a:noFill/>
                </a:ln>
                <a:solidFill>
                  <a:srgbClr val="3C3C3C"/>
                </a:solidFill>
                <a:effectLst/>
                <a:uLnTx/>
                <a:uFillTx/>
                <a:latin typeface="+mj-lt"/>
                <a:ea typeface="+mn-ea"/>
                <a:cs typeface="+mn-cs"/>
                <a:sym typeface="Wingdings" panose="05000000000000000000" pitchFamily="2" charset="2"/>
              </a:rPr>
              <a:t>		 NLP </a:t>
            </a:r>
            <a:r>
              <a:rPr kumimoji="0" lang="nl-BE" sz="2200" b="0" i="0" u="none" strike="noStrike" kern="1200" cap="none" spc="0" normalizeH="0" baseline="0" noProof="0" dirty="0" err="1">
                <a:ln>
                  <a:noFill/>
                </a:ln>
                <a:solidFill>
                  <a:srgbClr val="3C3C3C"/>
                </a:solidFill>
                <a:effectLst/>
                <a:uLnTx/>
                <a:uFillTx/>
                <a:latin typeface="+mj-lt"/>
                <a:ea typeface="+mn-ea"/>
                <a:cs typeface="+mn-cs"/>
                <a:sym typeface="Wingdings" panose="05000000000000000000" pitchFamily="2" charset="2"/>
              </a:rPr>
              <a:t>with</a:t>
            </a:r>
            <a:r>
              <a:rPr kumimoji="0" lang="nl-BE" sz="2200" b="0" i="0" u="none" strike="noStrike" kern="1200" cap="none" spc="0" normalizeH="0" baseline="0" noProof="0" dirty="0">
                <a:ln>
                  <a:noFill/>
                </a:ln>
                <a:solidFill>
                  <a:srgbClr val="3C3C3C"/>
                </a:solidFill>
                <a:effectLst/>
                <a:uLnTx/>
                <a:uFillTx/>
                <a:latin typeface="+mj-lt"/>
                <a:ea typeface="+mn-ea"/>
                <a:cs typeface="+mn-cs"/>
                <a:sym typeface="Wingdings" panose="05000000000000000000" pitchFamily="2" charset="2"/>
              </a:rPr>
              <a:t> RNNs takes </a:t>
            </a:r>
            <a:r>
              <a:rPr kumimoji="0" lang="nl-BE" sz="2200" b="1" i="0" u="none" strike="noStrike" kern="1200" cap="none" spc="0" normalizeH="0" baseline="0" noProof="0" dirty="0">
                <a:ln>
                  <a:noFill/>
                </a:ln>
                <a:solidFill>
                  <a:srgbClr val="3C3C3C"/>
                </a:solidFill>
                <a:effectLst/>
                <a:uLnTx/>
                <a:uFillTx/>
                <a:latin typeface="+mj-lt"/>
                <a:ea typeface="+mn-ea"/>
                <a:cs typeface="+mn-cs"/>
                <a:sym typeface="Wingdings" panose="05000000000000000000" pitchFamily="2" charset="2"/>
              </a:rPr>
              <a:t>long </a:t>
            </a:r>
            <a:r>
              <a:rPr kumimoji="0" lang="nl-BE" sz="2200" b="1" i="0" u="none" strike="noStrike" kern="1200" cap="none" spc="0" normalizeH="0" baseline="0" noProof="0" dirty="0" err="1">
                <a:ln>
                  <a:noFill/>
                </a:ln>
                <a:solidFill>
                  <a:srgbClr val="3C3C3C"/>
                </a:solidFill>
                <a:effectLst/>
                <a:uLnTx/>
                <a:uFillTx/>
                <a:latin typeface="+mj-lt"/>
                <a:ea typeface="+mn-ea"/>
                <a:cs typeface="+mn-cs"/>
                <a:sym typeface="Wingdings" panose="05000000000000000000" pitchFamily="2" charset="2"/>
              </a:rPr>
              <a:t>to</a:t>
            </a:r>
            <a:r>
              <a:rPr kumimoji="0" lang="nl-BE" sz="2200" b="1" i="0" u="none" strike="noStrike" kern="1200" cap="none" spc="0" normalizeH="0" baseline="0" noProof="0" dirty="0">
                <a:ln>
                  <a:noFill/>
                </a:ln>
                <a:solidFill>
                  <a:srgbClr val="3C3C3C"/>
                </a:solidFill>
                <a:effectLst/>
                <a:uLnTx/>
                <a:uFillTx/>
                <a:latin typeface="+mj-lt"/>
                <a:ea typeface="+mn-ea"/>
                <a:cs typeface="+mn-cs"/>
                <a:sym typeface="Wingdings" panose="05000000000000000000" pitchFamily="2" charset="2"/>
              </a:rPr>
              <a:t> train</a:t>
            </a:r>
            <a:endParaRPr kumimoji="0" lang="en-US" sz="2200" b="1" i="0" u="none" strike="noStrike" kern="1200" cap="none" spc="0" normalizeH="0" baseline="0" noProof="0" dirty="0">
              <a:ln>
                <a:noFill/>
              </a:ln>
              <a:solidFill>
                <a:srgbClr val="3C3C3C"/>
              </a:solidFill>
              <a:effectLst/>
              <a:uLnTx/>
              <a:uFillTx/>
              <a:latin typeface="+mj-lt"/>
              <a:ea typeface="+mn-ea"/>
              <a:cs typeface="+mn-cs"/>
            </a:endParaRPr>
          </a:p>
          <a:p>
            <a:endParaRPr lang="en-US" dirty="0"/>
          </a:p>
        </p:txBody>
      </p:sp>
      <p:pic>
        <p:nvPicPr>
          <p:cNvPr id="5" name="Picture 4">
            <a:extLst>
              <a:ext uri="{FF2B5EF4-FFF2-40B4-BE49-F238E27FC236}">
                <a16:creationId xmlns:a16="http://schemas.microsoft.com/office/drawing/2014/main" id="{C07CE72C-7842-280F-06E0-260A3A34B80D}"/>
              </a:ext>
            </a:extLst>
          </p:cNvPr>
          <p:cNvPicPr>
            <a:picLocks noChangeAspect="1"/>
          </p:cNvPicPr>
          <p:nvPr/>
        </p:nvPicPr>
        <p:blipFill>
          <a:blip r:embed="rId3"/>
          <a:stretch>
            <a:fillRect/>
          </a:stretch>
        </p:blipFill>
        <p:spPr>
          <a:xfrm>
            <a:off x="2199565" y="3136040"/>
            <a:ext cx="8879232" cy="3721960"/>
          </a:xfrm>
          <a:prstGeom prst="rect">
            <a:avLst/>
          </a:prstGeom>
        </p:spPr>
      </p:pic>
      <p:sp>
        <p:nvSpPr>
          <p:cNvPr id="6" name="Hexagon 5">
            <a:extLst>
              <a:ext uri="{FF2B5EF4-FFF2-40B4-BE49-F238E27FC236}">
                <a16:creationId xmlns:a16="http://schemas.microsoft.com/office/drawing/2014/main" id="{04CB094E-504C-B41A-7D1F-21D451A28368}"/>
              </a:ext>
            </a:extLst>
          </p:cNvPr>
          <p:cNvSpPr/>
          <p:nvPr/>
        </p:nvSpPr>
        <p:spPr>
          <a:xfrm rot="19802446">
            <a:off x="10295270" y="-15607"/>
            <a:ext cx="2150918" cy="1756064"/>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SLOW</a:t>
            </a:r>
          </a:p>
        </p:txBody>
      </p:sp>
    </p:spTree>
    <p:extLst>
      <p:ext uri="{BB962C8B-B14F-4D97-AF65-F5344CB8AC3E}">
        <p14:creationId xmlns:p14="http://schemas.microsoft.com/office/powerpoint/2010/main" val="32186881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3C68-2D8A-AA17-20DD-1E889B04D775}"/>
              </a:ext>
            </a:extLst>
          </p:cNvPr>
          <p:cNvSpPr>
            <a:spLocks noGrp="1"/>
          </p:cNvSpPr>
          <p:nvPr>
            <p:ph type="title"/>
          </p:nvPr>
        </p:nvSpPr>
        <p:spPr/>
        <p:txBody>
          <a:bodyPr/>
          <a:lstStyle/>
          <a:p>
            <a:r>
              <a:rPr lang="nl-BE" dirty="0"/>
              <a:t>RNN as LM: Teacher </a:t>
            </a:r>
            <a:r>
              <a:rPr lang="nl-BE" dirty="0" err="1"/>
              <a:t>Forcing</a:t>
            </a:r>
            <a:endParaRPr lang="nl-BE" dirty="0"/>
          </a:p>
        </p:txBody>
      </p:sp>
      <p:sp>
        <p:nvSpPr>
          <p:cNvPr id="3" name="Slide Number Placeholder 2">
            <a:extLst>
              <a:ext uri="{FF2B5EF4-FFF2-40B4-BE49-F238E27FC236}">
                <a16:creationId xmlns:a16="http://schemas.microsoft.com/office/drawing/2014/main" id="{4694A795-AF02-4D5D-31B4-93085A2D8829}"/>
              </a:ext>
            </a:extLst>
          </p:cNvPr>
          <p:cNvSpPr>
            <a:spLocks noGrp="1"/>
          </p:cNvSpPr>
          <p:nvPr>
            <p:ph type="sldNum" sz="quarter" idx="25"/>
          </p:nvPr>
        </p:nvSpPr>
        <p:spPr/>
        <p:txBody>
          <a:bodyPr/>
          <a:lstStyle/>
          <a:p>
            <a:fld id="{8B70248A-FD0F-534C-919E-E8EB9B0FC062}" type="slidenum">
              <a:rPr lang="en-BE" smtClean="0"/>
              <a:pPr/>
              <a:t>85</a:t>
            </a:fld>
            <a:endParaRPr lang="en-BE"/>
          </a:p>
        </p:txBody>
      </p:sp>
      <p:sp>
        <p:nvSpPr>
          <p:cNvPr id="5" name="Text Placeholder 3">
            <a:extLst>
              <a:ext uri="{FF2B5EF4-FFF2-40B4-BE49-F238E27FC236}">
                <a16:creationId xmlns:a16="http://schemas.microsoft.com/office/drawing/2014/main" id="{FE22C215-A1C1-5431-074C-4A2F8364E7CF}"/>
              </a:ext>
            </a:extLst>
          </p:cNvPr>
          <p:cNvSpPr>
            <a:spLocks noGrp="1"/>
          </p:cNvSpPr>
          <p:nvPr>
            <p:ph type="body" sz="quarter" idx="31"/>
          </p:nvPr>
        </p:nvSpPr>
        <p:spPr>
          <a:xfrm>
            <a:off x="515936" y="1628775"/>
            <a:ext cx="11160127" cy="4716463"/>
          </a:xfrm>
        </p:spPr>
        <p:txBody>
          <a:bodyPr/>
          <a:lstStyle/>
          <a:p>
            <a:pPr marL="342900" indent="-342900">
              <a:buFont typeface="Arial" panose="020B0604020202020204" pitchFamily="34" charset="0"/>
              <a:buChar char="•"/>
            </a:pPr>
            <a:r>
              <a:rPr lang="nl-BE" sz="2200" dirty="0" err="1">
                <a:latin typeface="+mj-lt"/>
              </a:rPr>
              <a:t>During</a:t>
            </a:r>
            <a:r>
              <a:rPr lang="nl-BE" sz="2200" dirty="0">
                <a:latin typeface="+mj-lt"/>
              </a:rPr>
              <a:t> training, </a:t>
            </a:r>
            <a:r>
              <a:rPr lang="nl-BE" sz="2200" dirty="0" err="1">
                <a:latin typeface="+mj-lt"/>
              </a:rPr>
              <a:t>the</a:t>
            </a:r>
            <a:r>
              <a:rPr lang="nl-BE" sz="2200" dirty="0">
                <a:latin typeface="+mj-lt"/>
              </a:rPr>
              <a:t> model </a:t>
            </a:r>
            <a:r>
              <a:rPr lang="nl-BE" sz="2200" b="1" dirty="0">
                <a:latin typeface="+mj-lt"/>
              </a:rPr>
              <a:t>does </a:t>
            </a:r>
            <a:r>
              <a:rPr lang="nl-BE" sz="2200" b="1" dirty="0" err="1">
                <a:latin typeface="+mj-lt"/>
              </a:rPr>
              <a:t>not</a:t>
            </a:r>
            <a:r>
              <a:rPr lang="nl-BE" sz="2200" b="1" dirty="0">
                <a:latin typeface="+mj-lt"/>
              </a:rPr>
              <a:t> sample</a:t>
            </a:r>
            <a:r>
              <a:rPr lang="nl-BE" sz="2200" dirty="0">
                <a:latin typeface="+mj-lt"/>
              </a:rPr>
              <a:t> </a:t>
            </a:r>
            <a:r>
              <a:rPr lang="nl-BE" sz="2200" dirty="0" err="1">
                <a:latin typeface="+mj-lt"/>
              </a:rPr>
              <a:t>from</a:t>
            </a:r>
            <a:r>
              <a:rPr lang="nl-BE" sz="2200" dirty="0">
                <a:latin typeface="+mj-lt"/>
              </a:rPr>
              <a:t> </a:t>
            </a:r>
            <a:r>
              <a:rPr lang="nl-BE" sz="2200" dirty="0" err="1">
                <a:latin typeface="+mj-lt"/>
              </a:rPr>
              <a:t>its</a:t>
            </a:r>
            <a:r>
              <a:rPr lang="nl-BE" sz="2200" dirty="0">
                <a:latin typeface="+mj-lt"/>
              </a:rPr>
              <a:t> </a:t>
            </a:r>
            <a:r>
              <a:rPr lang="nl-BE" sz="2200" dirty="0" err="1">
                <a:latin typeface="+mj-lt"/>
              </a:rPr>
              <a:t>own</a:t>
            </a:r>
            <a:r>
              <a:rPr lang="nl-BE" sz="2200" dirty="0">
                <a:latin typeface="+mj-lt"/>
              </a:rPr>
              <a:t> </a:t>
            </a:r>
            <a:r>
              <a:rPr lang="nl-BE" sz="2200" dirty="0" err="1">
                <a:latin typeface="+mj-lt"/>
              </a:rPr>
              <a:t>predictions</a:t>
            </a:r>
            <a:r>
              <a:rPr lang="nl-BE" sz="2200" dirty="0">
                <a:latin typeface="+mj-lt"/>
              </a:rPr>
              <a:t>.</a:t>
            </a:r>
            <a:br>
              <a:rPr lang="nl-BE" sz="2200" dirty="0">
                <a:latin typeface="+mj-lt"/>
              </a:rPr>
            </a:br>
            <a:r>
              <a:rPr lang="nl-BE" sz="2200" dirty="0" err="1">
                <a:latin typeface="+mj-lt"/>
              </a:rPr>
              <a:t>Instead</a:t>
            </a:r>
            <a:r>
              <a:rPr lang="nl-BE" sz="2200" dirty="0">
                <a:latin typeface="+mj-lt"/>
              </a:rPr>
              <a:t>, </a:t>
            </a:r>
            <a:r>
              <a:rPr lang="nl-BE" sz="2200" dirty="0" err="1">
                <a:latin typeface="+mj-lt"/>
              </a:rPr>
              <a:t>it</a:t>
            </a:r>
            <a:r>
              <a:rPr lang="nl-BE" sz="2200" dirty="0">
                <a:latin typeface="+mj-lt"/>
              </a:rPr>
              <a:t> </a:t>
            </a:r>
            <a:r>
              <a:rPr lang="nl-BE" sz="2200" dirty="0" err="1">
                <a:latin typeface="+mj-lt"/>
              </a:rPr>
              <a:t>always</a:t>
            </a:r>
            <a:r>
              <a:rPr lang="nl-BE" sz="2200" dirty="0">
                <a:latin typeface="+mj-lt"/>
              </a:rPr>
              <a:t> </a:t>
            </a:r>
            <a:r>
              <a:rPr lang="nl-BE" sz="2200" dirty="0" err="1">
                <a:latin typeface="+mj-lt"/>
              </a:rPr>
              <a:t>receives</a:t>
            </a:r>
            <a:r>
              <a:rPr lang="nl-BE" sz="2200" dirty="0">
                <a:latin typeface="+mj-lt"/>
              </a:rPr>
              <a:t> </a:t>
            </a:r>
            <a:r>
              <a:rPr lang="nl-BE" sz="2200" b="1" dirty="0" err="1">
                <a:latin typeface="+mj-lt"/>
              </a:rPr>
              <a:t>the</a:t>
            </a:r>
            <a:r>
              <a:rPr lang="nl-BE" sz="2200" b="1" dirty="0">
                <a:latin typeface="+mj-lt"/>
              </a:rPr>
              <a:t> </a:t>
            </a:r>
            <a:r>
              <a:rPr lang="nl-BE" sz="2200" b="1" dirty="0" err="1">
                <a:latin typeface="+mj-lt"/>
              </a:rPr>
              <a:t>true</a:t>
            </a:r>
            <a:r>
              <a:rPr lang="nl-BE" sz="2200" b="1" dirty="0">
                <a:latin typeface="+mj-lt"/>
              </a:rPr>
              <a:t> next word </a:t>
            </a:r>
            <a:r>
              <a:rPr lang="nl-BE" sz="2200" dirty="0" err="1">
                <a:latin typeface="+mj-lt"/>
              </a:rPr>
              <a:t>from</a:t>
            </a:r>
            <a:r>
              <a:rPr lang="nl-BE" sz="2200" dirty="0">
                <a:latin typeface="+mj-lt"/>
              </a:rPr>
              <a:t> </a:t>
            </a:r>
            <a:r>
              <a:rPr lang="nl-BE" sz="2200" dirty="0" err="1">
                <a:latin typeface="+mj-lt"/>
              </a:rPr>
              <a:t>the</a:t>
            </a:r>
            <a:r>
              <a:rPr lang="nl-BE" sz="2200" dirty="0">
                <a:latin typeface="+mj-lt"/>
              </a:rPr>
              <a:t> training data as input </a:t>
            </a:r>
            <a:r>
              <a:rPr lang="nl-BE" sz="2200" dirty="0" err="1">
                <a:latin typeface="+mj-lt"/>
              </a:rPr>
              <a:t>for</a:t>
            </a:r>
            <a:r>
              <a:rPr lang="nl-BE" sz="2200" dirty="0">
                <a:latin typeface="+mj-lt"/>
              </a:rPr>
              <a:t> </a:t>
            </a:r>
            <a:r>
              <a:rPr lang="nl-BE" sz="2200" dirty="0" err="1">
                <a:latin typeface="+mj-lt"/>
              </a:rPr>
              <a:t>the</a:t>
            </a:r>
            <a:r>
              <a:rPr lang="nl-BE" sz="2200" dirty="0">
                <a:latin typeface="+mj-lt"/>
              </a:rPr>
              <a:t> next timestep</a:t>
            </a:r>
            <a:br>
              <a:rPr lang="nl-BE" sz="2200" dirty="0">
                <a:latin typeface="+mj-lt"/>
              </a:rPr>
            </a:br>
            <a:endParaRPr lang="en-US" sz="2200" dirty="0">
              <a:latin typeface="+mj-lt"/>
            </a:endParaRPr>
          </a:p>
          <a:p>
            <a:pPr marL="342900" indent="-342900">
              <a:buFont typeface="Arial" panose="020B0604020202020204" pitchFamily="34" charset="0"/>
              <a:buChar char="•"/>
            </a:pPr>
            <a:r>
              <a:rPr lang="nl-BE" sz="2200" dirty="0" err="1">
                <a:latin typeface="+mj-lt"/>
              </a:rPr>
              <a:t>This</a:t>
            </a:r>
            <a:r>
              <a:rPr lang="nl-BE" sz="2200" dirty="0">
                <a:latin typeface="+mj-lt"/>
              </a:rPr>
              <a:t> </a:t>
            </a:r>
            <a:r>
              <a:rPr lang="nl-BE" sz="2200" dirty="0" err="1">
                <a:latin typeface="+mj-lt"/>
              </a:rPr>
              <a:t>stabilizes</a:t>
            </a:r>
            <a:r>
              <a:rPr lang="nl-BE" sz="2200" dirty="0">
                <a:latin typeface="+mj-lt"/>
              </a:rPr>
              <a:t> </a:t>
            </a:r>
            <a:r>
              <a:rPr lang="nl-BE" sz="2200" dirty="0" err="1">
                <a:latin typeface="+mj-lt"/>
              </a:rPr>
              <a:t>and</a:t>
            </a:r>
            <a:r>
              <a:rPr lang="nl-BE" sz="2200" dirty="0">
                <a:latin typeface="+mj-lt"/>
              </a:rPr>
              <a:t> speeds up training</a:t>
            </a:r>
          </a:p>
          <a:p>
            <a:endParaRPr lang="nl-BE" dirty="0"/>
          </a:p>
        </p:txBody>
      </p:sp>
    </p:spTree>
    <p:extLst>
      <p:ext uri="{BB962C8B-B14F-4D97-AF65-F5344CB8AC3E}">
        <p14:creationId xmlns:p14="http://schemas.microsoft.com/office/powerpoint/2010/main" val="40109491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789D6-DA07-3BBC-2472-2542D3F5DB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8782-2DC9-A230-D0B2-85A9C88D3DAF}"/>
              </a:ext>
            </a:extLst>
          </p:cNvPr>
          <p:cNvSpPr>
            <a:spLocks noGrp="1"/>
          </p:cNvSpPr>
          <p:nvPr>
            <p:ph type="title"/>
          </p:nvPr>
        </p:nvSpPr>
        <p:spPr/>
        <p:txBody>
          <a:bodyPr/>
          <a:lstStyle/>
          <a:p>
            <a:r>
              <a:rPr lang="nl-BE" dirty="0"/>
              <a:t>RNN: Teacher </a:t>
            </a:r>
            <a:r>
              <a:rPr lang="nl-BE" dirty="0" err="1"/>
              <a:t>Forcing</a:t>
            </a:r>
            <a:endParaRPr lang="nl-BE" dirty="0"/>
          </a:p>
        </p:txBody>
      </p:sp>
      <p:sp>
        <p:nvSpPr>
          <p:cNvPr id="3" name="Slide Number Placeholder 2">
            <a:extLst>
              <a:ext uri="{FF2B5EF4-FFF2-40B4-BE49-F238E27FC236}">
                <a16:creationId xmlns:a16="http://schemas.microsoft.com/office/drawing/2014/main" id="{A30CEF33-DCD3-EB39-ED8E-34CC8605D549}"/>
              </a:ext>
            </a:extLst>
          </p:cNvPr>
          <p:cNvSpPr>
            <a:spLocks noGrp="1"/>
          </p:cNvSpPr>
          <p:nvPr>
            <p:ph type="sldNum" sz="quarter" idx="25"/>
          </p:nvPr>
        </p:nvSpPr>
        <p:spPr/>
        <p:txBody>
          <a:bodyPr/>
          <a:lstStyle/>
          <a:p>
            <a:fld id="{8B70248A-FD0F-534C-919E-E8EB9B0FC062}" type="slidenum">
              <a:rPr lang="en-BE" smtClean="0"/>
              <a:pPr/>
              <a:t>86</a:t>
            </a:fld>
            <a:endParaRPr lang="en-BE"/>
          </a:p>
        </p:txBody>
      </p:sp>
      <p:pic>
        <p:nvPicPr>
          <p:cNvPr id="6146" name="Picture 2" descr="Sequence Models Intuition — ENC2045 Computational Linguistics">
            <a:extLst>
              <a:ext uri="{FF2B5EF4-FFF2-40B4-BE49-F238E27FC236}">
                <a16:creationId xmlns:a16="http://schemas.microsoft.com/office/drawing/2014/main" id="{4851529B-72C7-8895-ECCD-E8ADD3E703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0549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79D84-3E77-D422-CFAD-BEC6DEB4E0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9EFE6-BFBE-29FA-A9AE-54A470367ED0}"/>
              </a:ext>
            </a:extLst>
          </p:cNvPr>
          <p:cNvSpPr>
            <a:spLocks noGrp="1"/>
          </p:cNvSpPr>
          <p:nvPr>
            <p:ph type="title"/>
          </p:nvPr>
        </p:nvSpPr>
        <p:spPr/>
        <p:txBody>
          <a:bodyPr/>
          <a:lstStyle/>
          <a:p>
            <a:r>
              <a:rPr lang="nl-BE" dirty="0"/>
              <a:t>RNN: Teacher </a:t>
            </a:r>
            <a:r>
              <a:rPr lang="nl-BE" dirty="0" err="1"/>
              <a:t>Forcing</a:t>
            </a:r>
            <a:endParaRPr lang="nl-BE" dirty="0"/>
          </a:p>
        </p:txBody>
      </p:sp>
      <p:sp>
        <p:nvSpPr>
          <p:cNvPr id="3" name="Slide Number Placeholder 2">
            <a:extLst>
              <a:ext uri="{FF2B5EF4-FFF2-40B4-BE49-F238E27FC236}">
                <a16:creationId xmlns:a16="http://schemas.microsoft.com/office/drawing/2014/main" id="{51263EA5-FE1B-6A0B-74A2-CBA979AEE519}"/>
              </a:ext>
            </a:extLst>
          </p:cNvPr>
          <p:cNvSpPr>
            <a:spLocks noGrp="1"/>
          </p:cNvSpPr>
          <p:nvPr>
            <p:ph type="sldNum" sz="quarter" idx="25"/>
          </p:nvPr>
        </p:nvSpPr>
        <p:spPr/>
        <p:txBody>
          <a:bodyPr/>
          <a:lstStyle/>
          <a:p>
            <a:fld id="{8B70248A-FD0F-534C-919E-E8EB9B0FC062}" type="slidenum">
              <a:rPr lang="en-BE" smtClean="0"/>
              <a:pPr/>
              <a:t>87</a:t>
            </a:fld>
            <a:endParaRPr lang="en-BE"/>
          </a:p>
        </p:txBody>
      </p:sp>
      <p:pic>
        <p:nvPicPr>
          <p:cNvPr id="7170" name="Picture 2">
            <a:extLst>
              <a:ext uri="{FF2B5EF4-FFF2-40B4-BE49-F238E27FC236}">
                <a16:creationId xmlns:a16="http://schemas.microsoft.com/office/drawing/2014/main" id="{C5A4860F-0F64-1208-090C-5A564C02DB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5538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E6827-F64F-30F6-6E00-589A3B26474D}"/>
              </a:ext>
            </a:extLst>
          </p:cNvPr>
          <p:cNvSpPr>
            <a:spLocks noGrp="1"/>
          </p:cNvSpPr>
          <p:nvPr>
            <p:ph type="title"/>
          </p:nvPr>
        </p:nvSpPr>
        <p:spPr/>
        <p:txBody>
          <a:bodyPr/>
          <a:lstStyle/>
          <a:p>
            <a:r>
              <a:rPr lang="en-US" dirty="0"/>
              <a:t>Problems of (plain vanilla) RNNs</a:t>
            </a:r>
          </a:p>
        </p:txBody>
      </p:sp>
      <p:sp>
        <p:nvSpPr>
          <p:cNvPr id="3" name="Slide Number Placeholder 2">
            <a:extLst>
              <a:ext uri="{FF2B5EF4-FFF2-40B4-BE49-F238E27FC236}">
                <a16:creationId xmlns:a16="http://schemas.microsoft.com/office/drawing/2014/main" id="{1EE5CBF8-0388-9FF8-B15A-52B9D7F4F9ED}"/>
              </a:ext>
            </a:extLst>
          </p:cNvPr>
          <p:cNvSpPr>
            <a:spLocks noGrp="1"/>
          </p:cNvSpPr>
          <p:nvPr>
            <p:ph type="sldNum" sz="quarter" idx="25"/>
          </p:nvPr>
        </p:nvSpPr>
        <p:spPr/>
        <p:txBody>
          <a:bodyPr/>
          <a:lstStyle/>
          <a:p>
            <a:fld id="{8B70248A-FD0F-534C-919E-E8EB9B0FC062}" type="slidenum">
              <a:rPr lang="en-BE" smtClean="0"/>
              <a:pPr/>
              <a:t>88</a:t>
            </a:fld>
            <a:endParaRPr lang="en-BE"/>
          </a:p>
        </p:txBody>
      </p:sp>
      <p:sp>
        <p:nvSpPr>
          <p:cNvPr id="4" name="Text Placeholder 3">
            <a:extLst>
              <a:ext uri="{FF2B5EF4-FFF2-40B4-BE49-F238E27FC236}">
                <a16:creationId xmlns:a16="http://schemas.microsoft.com/office/drawing/2014/main" id="{36B57A12-7AE5-FE1A-F72D-C0688B3A7D6D}"/>
              </a:ext>
            </a:extLst>
          </p:cNvPr>
          <p:cNvSpPr>
            <a:spLocks noGrp="1"/>
          </p:cNvSpPr>
          <p:nvPr>
            <p:ph type="body" sz="quarter" idx="31"/>
          </p:nvPr>
        </p:nvSpPr>
        <p:spPr/>
        <p:txBody>
          <a:bodyPr/>
          <a:lstStyle/>
          <a:p>
            <a:pPr marL="342900" marR="0" lvl="0" indent="-342900" algn="l" defTabSz="914400" rtl="0" eaLnBrk="1" fontAlgn="auto" latinLnBrk="0" hangingPunct="1">
              <a:lnSpc>
                <a:spcPct val="90000"/>
              </a:lnSpc>
              <a:spcBef>
                <a:spcPts val="0"/>
              </a:spcBef>
              <a:spcAft>
                <a:spcPts val="0"/>
              </a:spcAft>
              <a:buClr>
                <a:srgbClr val="F04C25"/>
              </a:buClr>
              <a:buSzPct val="75000"/>
              <a:buFont typeface="Arial" panose="020B0604020202020204" pitchFamily="34" charset="0"/>
              <a:buChar char="•"/>
              <a:tabLst/>
              <a:defRPr/>
            </a:pPr>
            <a:r>
              <a:rPr kumimoji="0" lang="nl-BE" sz="2200" b="1" i="1" u="none" strike="noStrike" kern="1200" cap="none" spc="0" normalizeH="0" baseline="0" noProof="0" dirty="0" err="1">
                <a:ln>
                  <a:noFill/>
                </a:ln>
                <a:solidFill>
                  <a:srgbClr val="3C3C3C"/>
                </a:solidFill>
                <a:effectLst/>
                <a:uLnTx/>
                <a:uFillTx/>
                <a:latin typeface="+mj-lt"/>
                <a:ea typeface="+mn-ea"/>
                <a:cs typeface="+mn-cs"/>
              </a:rPr>
              <a:t>Vanishing</a:t>
            </a:r>
            <a:r>
              <a:rPr kumimoji="0" lang="nl-BE" sz="2200" b="1" i="1" u="none" strike="noStrike" kern="1200" cap="none" spc="0" normalizeH="0" baseline="0" noProof="0" dirty="0">
                <a:ln>
                  <a:noFill/>
                </a:ln>
                <a:solidFill>
                  <a:srgbClr val="3C3C3C"/>
                </a:solidFill>
                <a:effectLst/>
                <a:uLnTx/>
                <a:uFillTx/>
                <a:latin typeface="+mj-lt"/>
                <a:ea typeface="+mn-ea"/>
                <a:cs typeface="+mn-cs"/>
              </a:rPr>
              <a:t> </a:t>
            </a:r>
            <a:r>
              <a:rPr kumimoji="0" lang="nl-BE" sz="2200" b="1" i="1" u="none" strike="noStrike" kern="1200" cap="none" spc="0" normalizeH="0" baseline="0" noProof="0" dirty="0" err="1">
                <a:ln>
                  <a:noFill/>
                </a:ln>
                <a:solidFill>
                  <a:srgbClr val="3C3C3C"/>
                </a:solidFill>
                <a:effectLst/>
                <a:uLnTx/>
                <a:uFillTx/>
                <a:latin typeface="+mj-lt"/>
                <a:ea typeface="+mn-ea"/>
                <a:cs typeface="+mn-cs"/>
              </a:rPr>
              <a:t>Gradient</a:t>
            </a:r>
            <a:r>
              <a:rPr kumimoji="0" lang="nl-BE" sz="2200" b="1" i="1" u="none" strike="noStrike" kern="1200" cap="none" spc="0" normalizeH="0" baseline="0" noProof="0" dirty="0">
                <a:ln>
                  <a:noFill/>
                </a:ln>
                <a:solidFill>
                  <a:srgbClr val="3C3C3C"/>
                </a:solidFill>
                <a:effectLst/>
                <a:uLnTx/>
                <a:uFillTx/>
                <a:latin typeface="+mj-lt"/>
                <a:ea typeface="+mn-ea"/>
                <a:cs typeface="+mn-cs"/>
              </a:rPr>
              <a:t> </a:t>
            </a:r>
            <a:r>
              <a:rPr kumimoji="0" lang="nl-BE" sz="2200" b="1" i="1" u="none" strike="noStrike" kern="1200" cap="none" spc="0" normalizeH="0" baseline="0" noProof="0" dirty="0" err="1">
                <a:ln>
                  <a:noFill/>
                </a:ln>
                <a:solidFill>
                  <a:srgbClr val="3C3C3C"/>
                </a:solidFill>
                <a:effectLst/>
                <a:uLnTx/>
                <a:uFillTx/>
                <a:latin typeface="+mj-lt"/>
                <a:ea typeface="+mn-ea"/>
                <a:cs typeface="+mn-cs"/>
              </a:rPr>
              <a:t>problem</a:t>
            </a:r>
            <a:endParaRPr kumimoji="0" lang="nl-BE" sz="2200" b="1" i="1" u="none" strike="noStrike" kern="1200" cap="none" spc="0" normalizeH="0" baseline="0" noProof="0" dirty="0">
              <a:ln>
                <a:noFill/>
              </a:ln>
              <a:solidFill>
                <a:srgbClr val="3C3C3C"/>
              </a:solidFill>
              <a:effectLst/>
              <a:uLnTx/>
              <a:uFillTx/>
              <a:latin typeface="+mj-lt"/>
              <a:ea typeface="+mn-ea"/>
              <a:cs typeface="+mn-cs"/>
            </a:endParaRPr>
          </a:p>
          <a:p>
            <a:pPr marL="342900" marR="0" lvl="0" indent="-342900" algn="l" defTabSz="914400" rtl="0" eaLnBrk="1" fontAlgn="auto" latinLnBrk="0" hangingPunct="1">
              <a:lnSpc>
                <a:spcPct val="90000"/>
              </a:lnSpc>
              <a:spcBef>
                <a:spcPts val="0"/>
              </a:spcBef>
              <a:spcAft>
                <a:spcPts val="0"/>
              </a:spcAft>
              <a:buClr>
                <a:srgbClr val="F04C25"/>
              </a:buClr>
              <a:buSzPct val="75000"/>
              <a:buFont typeface="Arial" panose="020B0604020202020204" pitchFamily="34" charset="0"/>
              <a:buChar char="•"/>
              <a:tabLst/>
              <a:defRPr/>
            </a:pPr>
            <a:endParaRPr kumimoji="0" lang="nl-BE" sz="2200" b="0" i="0" u="none" strike="noStrike" kern="1200" cap="none" spc="0" normalizeH="0" baseline="0" noProof="0" dirty="0">
              <a:ln>
                <a:noFill/>
              </a:ln>
              <a:solidFill>
                <a:srgbClr val="3C3C3C"/>
              </a:solidFill>
              <a:effectLst/>
              <a:uLnTx/>
              <a:uFillTx/>
              <a:latin typeface="+mj-lt"/>
              <a:ea typeface="+mn-ea"/>
              <a:cs typeface="+mn-cs"/>
            </a:endParaRPr>
          </a:p>
          <a:p>
            <a:pPr marL="342900" marR="0" lvl="0" indent="-342900" algn="l" defTabSz="914400" rtl="0" eaLnBrk="1" fontAlgn="auto" latinLnBrk="0" hangingPunct="1">
              <a:lnSpc>
                <a:spcPct val="90000"/>
              </a:lnSpc>
              <a:spcBef>
                <a:spcPts val="0"/>
              </a:spcBef>
              <a:spcAft>
                <a:spcPts val="0"/>
              </a:spcAft>
              <a:buClr>
                <a:srgbClr val="F04C25"/>
              </a:buClr>
              <a:buSzPct val="75000"/>
              <a:buFont typeface="Arial" panose="020B0604020202020204" pitchFamily="34" charset="0"/>
              <a:buChar char="•"/>
              <a:tabLst/>
              <a:defRPr/>
            </a:pPr>
            <a:endParaRPr kumimoji="0" lang="nl-BE" sz="2200" b="0" i="0" u="none" strike="noStrike" kern="1200" cap="none" spc="0" normalizeH="0" baseline="0" noProof="0" dirty="0">
              <a:ln>
                <a:noFill/>
              </a:ln>
              <a:solidFill>
                <a:srgbClr val="3C3C3C"/>
              </a:solidFill>
              <a:effectLst/>
              <a:uLnTx/>
              <a:uFillTx/>
              <a:latin typeface="+mj-lt"/>
              <a:ea typeface="+mn-ea"/>
              <a:cs typeface="+mn-cs"/>
            </a:endParaRPr>
          </a:p>
          <a:p>
            <a:pPr marL="342900" marR="0" lvl="0" indent="-342900" algn="l" defTabSz="914400" rtl="0" eaLnBrk="1" fontAlgn="auto" latinLnBrk="0" hangingPunct="1">
              <a:lnSpc>
                <a:spcPct val="90000"/>
              </a:lnSpc>
              <a:spcBef>
                <a:spcPts val="0"/>
              </a:spcBef>
              <a:spcAft>
                <a:spcPts val="0"/>
              </a:spcAft>
              <a:buClr>
                <a:srgbClr val="F04C25"/>
              </a:buClr>
              <a:buSzPct val="75000"/>
              <a:buFont typeface="Arial" panose="020B0604020202020204" pitchFamily="34" charset="0"/>
              <a:buChar char="•"/>
              <a:tabLst/>
              <a:defRPr/>
            </a:pPr>
            <a:endParaRPr kumimoji="0" lang="nl-BE" sz="2200" b="0" i="0" u="none" strike="noStrike" kern="1200" cap="none" spc="0" normalizeH="0" baseline="0" noProof="0" dirty="0">
              <a:ln>
                <a:noFill/>
              </a:ln>
              <a:solidFill>
                <a:srgbClr val="3C3C3C"/>
              </a:solidFill>
              <a:effectLst/>
              <a:uLnTx/>
              <a:uFillTx/>
              <a:latin typeface="+mj-lt"/>
              <a:ea typeface="+mn-ea"/>
              <a:cs typeface="+mn-cs"/>
            </a:endParaRPr>
          </a:p>
          <a:p>
            <a:pPr marL="342900" marR="0" lvl="0" indent="-342900" algn="l" defTabSz="914400" rtl="0" eaLnBrk="1" fontAlgn="auto" latinLnBrk="0" hangingPunct="1">
              <a:lnSpc>
                <a:spcPct val="90000"/>
              </a:lnSpc>
              <a:spcBef>
                <a:spcPts val="0"/>
              </a:spcBef>
              <a:spcAft>
                <a:spcPts val="0"/>
              </a:spcAft>
              <a:buClr>
                <a:srgbClr val="F04C25"/>
              </a:buClr>
              <a:buSzPct val="75000"/>
              <a:buFont typeface="Arial" panose="020B0604020202020204" pitchFamily="34" charset="0"/>
              <a:buChar char="•"/>
              <a:tabLst/>
              <a:defRPr/>
            </a:pPr>
            <a:endParaRPr kumimoji="0" lang="nl-BE" sz="2200" b="0" i="0" u="none" strike="noStrike" kern="1200" cap="none" spc="0" normalizeH="0" baseline="0" noProof="0" dirty="0">
              <a:ln>
                <a:noFill/>
              </a:ln>
              <a:solidFill>
                <a:srgbClr val="3C3C3C"/>
              </a:solidFill>
              <a:effectLst/>
              <a:uLnTx/>
              <a:uFillTx/>
              <a:latin typeface="+mj-lt"/>
              <a:ea typeface="+mn-ea"/>
              <a:cs typeface="+mn-cs"/>
            </a:endParaRPr>
          </a:p>
          <a:p>
            <a:pPr marL="342900" marR="0" lvl="0" indent="-342900" algn="l" defTabSz="914400" rtl="0" eaLnBrk="1" fontAlgn="auto" latinLnBrk="0" hangingPunct="1">
              <a:lnSpc>
                <a:spcPct val="90000"/>
              </a:lnSpc>
              <a:spcBef>
                <a:spcPts val="0"/>
              </a:spcBef>
              <a:spcAft>
                <a:spcPts val="0"/>
              </a:spcAft>
              <a:buClr>
                <a:srgbClr val="F04C25"/>
              </a:buClr>
              <a:buSzPct val="75000"/>
              <a:buFont typeface="Arial" panose="020B0604020202020204" pitchFamily="34" charset="0"/>
              <a:buChar char="•"/>
              <a:tabLst/>
              <a:defRPr/>
            </a:pPr>
            <a:endParaRPr kumimoji="0" lang="nl-BE" sz="2200" b="0" i="0" u="none" strike="noStrike" kern="1200" cap="none" spc="0" normalizeH="0" baseline="0" noProof="0" dirty="0">
              <a:ln>
                <a:noFill/>
              </a:ln>
              <a:solidFill>
                <a:srgbClr val="3C3C3C"/>
              </a:solidFill>
              <a:effectLst/>
              <a:uLnTx/>
              <a:uFillTx/>
              <a:latin typeface="+mj-lt"/>
              <a:ea typeface="+mn-ea"/>
              <a:cs typeface="+mn-cs"/>
            </a:endParaRPr>
          </a:p>
          <a:p>
            <a:pPr marL="342900" marR="0" lvl="0" indent="-342900" algn="l" defTabSz="914400" rtl="0" eaLnBrk="1" fontAlgn="auto" latinLnBrk="0" hangingPunct="1">
              <a:lnSpc>
                <a:spcPct val="90000"/>
              </a:lnSpc>
              <a:spcBef>
                <a:spcPts val="0"/>
              </a:spcBef>
              <a:spcAft>
                <a:spcPts val="0"/>
              </a:spcAft>
              <a:buClr>
                <a:srgbClr val="F04C25"/>
              </a:buClr>
              <a:buSzPct val="75000"/>
              <a:buFont typeface="Arial" panose="020B0604020202020204" pitchFamily="34" charset="0"/>
              <a:buChar char="•"/>
              <a:tabLst/>
              <a:defRPr/>
            </a:pPr>
            <a:endParaRPr kumimoji="0" lang="nl-BE" sz="2200" b="0" i="0" u="none" strike="noStrike" kern="1200" cap="none" spc="0" normalizeH="0" baseline="0" noProof="0" dirty="0">
              <a:ln>
                <a:noFill/>
              </a:ln>
              <a:solidFill>
                <a:srgbClr val="3C3C3C"/>
              </a:solidFill>
              <a:effectLst/>
              <a:uLnTx/>
              <a:uFillTx/>
              <a:latin typeface="+mj-lt"/>
              <a:ea typeface="+mn-ea"/>
              <a:cs typeface="+mn-cs"/>
            </a:endParaRPr>
          </a:p>
          <a:p>
            <a:pPr marL="342900" marR="0" lvl="0" indent="-342900" algn="l" defTabSz="914400" rtl="0" eaLnBrk="1" fontAlgn="auto" latinLnBrk="0" hangingPunct="1">
              <a:lnSpc>
                <a:spcPct val="90000"/>
              </a:lnSpc>
              <a:spcBef>
                <a:spcPts val="0"/>
              </a:spcBef>
              <a:spcAft>
                <a:spcPts val="0"/>
              </a:spcAft>
              <a:buClr>
                <a:srgbClr val="F04C25"/>
              </a:buClr>
              <a:buSzPct val="75000"/>
              <a:buFont typeface="Arial" panose="020B0604020202020204" pitchFamily="34" charset="0"/>
              <a:buChar char="•"/>
              <a:tabLst/>
              <a:defRPr/>
            </a:pPr>
            <a:r>
              <a:rPr kumimoji="0" lang="nl-BE" sz="2200" b="1" i="1" u="none" strike="noStrike" kern="1200" cap="none" spc="0" normalizeH="0" baseline="0" noProof="0" dirty="0">
                <a:ln>
                  <a:noFill/>
                </a:ln>
                <a:solidFill>
                  <a:srgbClr val="3C3C3C"/>
                </a:solidFill>
                <a:effectLst/>
                <a:uLnTx/>
                <a:uFillTx/>
                <a:latin typeface="+mj-lt"/>
                <a:ea typeface="+mn-ea"/>
                <a:cs typeface="+mn-cs"/>
              </a:rPr>
              <a:t>Short-term memory </a:t>
            </a:r>
            <a:r>
              <a:rPr kumimoji="0" lang="nl-BE" sz="2200" b="1" i="1" u="none" strike="noStrike" kern="1200" cap="none" spc="0" normalizeH="0" baseline="0" noProof="0" dirty="0" err="1">
                <a:ln>
                  <a:noFill/>
                </a:ln>
                <a:solidFill>
                  <a:srgbClr val="3C3C3C"/>
                </a:solidFill>
                <a:effectLst/>
                <a:uLnTx/>
                <a:uFillTx/>
                <a:latin typeface="+mj-lt"/>
                <a:ea typeface="+mn-ea"/>
                <a:cs typeface="+mn-cs"/>
              </a:rPr>
              <a:t>problem</a:t>
            </a:r>
            <a:r>
              <a:rPr kumimoji="0" lang="nl-BE" sz="2200" b="1" i="1" u="none" strike="noStrike" kern="1200" cap="none" spc="0" normalizeH="0" baseline="0" noProof="0" dirty="0">
                <a:ln>
                  <a:noFill/>
                </a:ln>
                <a:solidFill>
                  <a:srgbClr val="3C3C3C"/>
                </a:solidFill>
                <a:effectLst/>
                <a:uLnTx/>
                <a:uFillTx/>
                <a:latin typeface="+mj-lt"/>
                <a:ea typeface="+mn-ea"/>
                <a:cs typeface="+mn-cs"/>
              </a:rPr>
              <a:t> </a:t>
            </a:r>
            <a:r>
              <a:rPr kumimoji="0" lang="nl-BE" sz="2200" i="1" u="none" strike="noStrike" kern="1200" cap="none" spc="0" normalizeH="0" baseline="0" noProof="0" dirty="0" err="1">
                <a:ln>
                  <a:noFill/>
                </a:ln>
                <a:solidFill>
                  <a:srgbClr val="3C3C3C"/>
                </a:solidFill>
                <a:effectLst/>
                <a:uLnTx/>
                <a:uFillTx/>
                <a:latin typeface="+mj-lt"/>
                <a:ea typeface="+mn-ea"/>
                <a:cs typeface="+mn-cs"/>
              </a:rPr>
              <a:t>and</a:t>
            </a:r>
            <a:r>
              <a:rPr kumimoji="0" lang="nl-BE" sz="2200" b="1" i="1" u="none" strike="noStrike" kern="1200" cap="none" spc="0" normalizeH="0" baseline="0" noProof="0" dirty="0">
                <a:ln>
                  <a:noFill/>
                </a:ln>
                <a:solidFill>
                  <a:srgbClr val="3C3C3C"/>
                </a:solidFill>
                <a:effectLst/>
                <a:uLnTx/>
                <a:uFillTx/>
                <a:latin typeface="+mj-lt"/>
                <a:ea typeface="+mn-ea"/>
                <a:cs typeface="+mn-cs"/>
              </a:rPr>
              <a:t> </a:t>
            </a:r>
            <a:r>
              <a:rPr kumimoji="0" lang="nl-BE" sz="2200" b="1" i="1" u="none" strike="noStrike" kern="1200" cap="none" spc="0" normalizeH="0" baseline="0" noProof="0" dirty="0" err="1">
                <a:ln>
                  <a:noFill/>
                </a:ln>
                <a:solidFill>
                  <a:srgbClr val="3C3C3C"/>
                </a:solidFill>
                <a:effectLst/>
                <a:uLnTx/>
                <a:uFillTx/>
                <a:latin typeface="+mj-lt"/>
                <a:ea typeface="+mn-ea"/>
                <a:cs typeface="+mn-cs"/>
              </a:rPr>
              <a:t>overwriting</a:t>
            </a:r>
            <a:r>
              <a:rPr kumimoji="0" lang="nl-BE" sz="2200" b="1" i="1" u="none" strike="noStrike" kern="1200" cap="none" spc="0" normalizeH="0" baseline="0" noProof="0" dirty="0">
                <a:ln>
                  <a:noFill/>
                </a:ln>
                <a:solidFill>
                  <a:srgbClr val="3C3C3C"/>
                </a:solidFill>
                <a:effectLst/>
                <a:uLnTx/>
                <a:uFillTx/>
                <a:latin typeface="+mj-lt"/>
                <a:ea typeface="+mn-ea"/>
                <a:cs typeface="+mn-cs"/>
              </a:rPr>
              <a:t> of information</a:t>
            </a:r>
            <a:endParaRPr kumimoji="0" lang="en-US" sz="2200" b="0" i="0" u="none" strike="noStrike" kern="1200" cap="none" spc="0" normalizeH="0" baseline="0" noProof="0" dirty="0">
              <a:ln>
                <a:noFill/>
              </a:ln>
              <a:solidFill>
                <a:srgbClr val="3C3C3C"/>
              </a:solidFill>
              <a:effectLst/>
              <a:uLnTx/>
              <a:uFillTx/>
              <a:latin typeface="+mj-lt"/>
              <a:ea typeface="+mn-ea"/>
              <a:cs typeface="+mn-cs"/>
            </a:endParaRPr>
          </a:p>
          <a:p>
            <a:endParaRPr lang="en-US" dirty="0"/>
          </a:p>
        </p:txBody>
      </p:sp>
      <p:pic>
        <p:nvPicPr>
          <p:cNvPr id="5" name="Afbeelding 4">
            <a:extLst>
              <a:ext uri="{FF2B5EF4-FFF2-40B4-BE49-F238E27FC236}">
                <a16:creationId xmlns:a16="http://schemas.microsoft.com/office/drawing/2014/main" id="{8CCCDDDD-DF0B-8F55-4E25-0BC9A36CD493}"/>
              </a:ext>
            </a:extLst>
          </p:cNvPr>
          <p:cNvPicPr>
            <a:picLocks noChangeAspect="1"/>
          </p:cNvPicPr>
          <p:nvPr/>
        </p:nvPicPr>
        <p:blipFill rotWithShape="1">
          <a:blip r:embed="rId3"/>
          <a:srcRect l="5735" t="20654" r="14853" b="27843"/>
          <a:stretch/>
        </p:blipFill>
        <p:spPr>
          <a:xfrm>
            <a:off x="5507430" y="1588446"/>
            <a:ext cx="6151258" cy="2244070"/>
          </a:xfrm>
          <a:prstGeom prst="rect">
            <a:avLst/>
          </a:prstGeom>
        </p:spPr>
      </p:pic>
      <p:pic>
        <p:nvPicPr>
          <p:cNvPr id="7" name="Afbeelding 3">
            <a:extLst>
              <a:ext uri="{FF2B5EF4-FFF2-40B4-BE49-F238E27FC236}">
                <a16:creationId xmlns:a16="http://schemas.microsoft.com/office/drawing/2014/main" id="{F2A8222A-9B29-ED39-36A3-61455A78B1DA}"/>
              </a:ext>
            </a:extLst>
          </p:cNvPr>
          <p:cNvPicPr>
            <a:picLocks noChangeAspect="1"/>
          </p:cNvPicPr>
          <p:nvPr/>
        </p:nvPicPr>
        <p:blipFill rotWithShape="1">
          <a:blip r:embed="rId4"/>
          <a:srcRect l="6875" t="25176" r="11325" b="9408"/>
          <a:stretch/>
        </p:blipFill>
        <p:spPr>
          <a:xfrm>
            <a:off x="5698435" y="4306563"/>
            <a:ext cx="5366514" cy="2414026"/>
          </a:xfrm>
          <a:prstGeom prst="rect">
            <a:avLst/>
          </a:prstGeom>
        </p:spPr>
      </p:pic>
    </p:spTree>
    <p:extLst>
      <p:ext uri="{BB962C8B-B14F-4D97-AF65-F5344CB8AC3E}">
        <p14:creationId xmlns:p14="http://schemas.microsoft.com/office/powerpoint/2010/main" val="29818831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BAB7-70C5-A36C-ACC6-40FB57EF81F7}"/>
              </a:ext>
            </a:extLst>
          </p:cNvPr>
          <p:cNvSpPr>
            <a:spLocks noGrp="1"/>
          </p:cNvSpPr>
          <p:nvPr>
            <p:ph type="title"/>
          </p:nvPr>
        </p:nvSpPr>
        <p:spPr/>
        <p:txBody>
          <a:bodyPr/>
          <a:lstStyle/>
          <a:p>
            <a:r>
              <a:rPr lang="en-US" sz="3200" dirty="0"/>
              <a:t>Gated Recurrent Unit (GRU)</a:t>
            </a:r>
            <a:br>
              <a:rPr lang="en-US" dirty="0"/>
            </a:br>
            <a:r>
              <a:rPr lang="en-US" dirty="0"/>
              <a:t>Long Short-Term Memory (LSTM)</a:t>
            </a:r>
          </a:p>
        </p:txBody>
      </p:sp>
      <p:sp>
        <p:nvSpPr>
          <p:cNvPr id="3" name="Slide Number Placeholder 2">
            <a:extLst>
              <a:ext uri="{FF2B5EF4-FFF2-40B4-BE49-F238E27FC236}">
                <a16:creationId xmlns:a16="http://schemas.microsoft.com/office/drawing/2014/main" id="{760B39A8-3E36-9154-DEC8-C7EDBFFB2731}"/>
              </a:ext>
            </a:extLst>
          </p:cNvPr>
          <p:cNvSpPr>
            <a:spLocks noGrp="1"/>
          </p:cNvSpPr>
          <p:nvPr>
            <p:ph type="sldNum" sz="quarter" idx="25"/>
          </p:nvPr>
        </p:nvSpPr>
        <p:spPr/>
        <p:txBody>
          <a:bodyPr/>
          <a:lstStyle/>
          <a:p>
            <a:fld id="{8B70248A-FD0F-534C-919E-E8EB9B0FC062}" type="slidenum">
              <a:rPr lang="en-BE" smtClean="0"/>
              <a:pPr/>
              <a:t>89</a:t>
            </a:fld>
            <a:endParaRPr lang="en-BE"/>
          </a:p>
        </p:txBody>
      </p:sp>
      <p:sp>
        <p:nvSpPr>
          <p:cNvPr id="4" name="Text Placeholder 3">
            <a:extLst>
              <a:ext uri="{FF2B5EF4-FFF2-40B4-BE49-F238E27FC236}">
                <a16:creationId xmlns:a16="http://schemas.microsoft.com/office/drawing/2014/main" id="{A1075D78-8DD8-ED8A-9E79-E31BB1B9F558}"/>
              </a:ext>
            </a:extLst>
          </p:cNvPr>
          <p:cNvSpPr>
            <a:spLocks noGrp="1"/>
          </p:cNvSpPr>
          <p:nvPr>
            <p:ph type="body" sz="quarter" idx="31"/>
          </p:nvPr>
        </p:nvSpPr>
        <p:spPr/>
        <p:txBody>
          <a:bodyPr/>
          <a:lstStyle/>
          <a:p>
            <a:pPr marL="0" marR="0" lvl="1" indent="0" algn="l" defTabSz="914400" rtl="0" eaLnBrk="1" fontAlgn="auto" latinLnBrk="0" hangingPunct="1">
              <a:lnSpc>
                <a:spcPct val="90000"/>
              </a:lnSpc>
              <a:spcBef>
                <a:spcPts val="200"/>
              </a:spcBef>
              <a:spcAft>
                <a:spcPts val="200"/>
              </a:spcAft>
              <a:buClr>
                <a:srgbClr val="F04C25"/>
              </a:buClr>
              <a:buSzPct val="75000"/>
              <a:buFont typeface="Wingdings" panose="05000000000000000000" pitchFamily="2" charset="2"/>
              <a:buNone/>
              <a:tabLst/>
              <a:defRPr/>
            </a:pPr>
            <a:r>
              <a:rPr kumimoji="0" lang="nl-BE" sz="2200" b="0" i="0" u="none" strike="noStrike" kern="1200" cap="none" spc="0" normalizeH="0" baseline="0" noProof="0" dirty="0" err="1">
                <a:ln>
                  <a:noFill/>
                </a:ln>
                <a:solidFill>
                  <a:srgbClr val="000A1E"/>
                </a:solidFill>
                <a:effectLst/>
                <a:uLnTx/>
                <a:uFillTx/>
                <a:latin typeface="+mj-lt"/>
                <a:ea typeface="+mn-ea"/>
                <a:cs typeface="+mn-cs"/>
              </a:rPr>
              <a:t>Solving</a:t>
            </a:r>
            <a:r>
              <a:rPr kumimoji="0" lang="nl-BE" sz="2200" b="0" i="0" u="none" strike="noStrike" kern="1200" cap="none" spc="0" normalizeH="0" baseline="0" noProof="0" dirty="0">
                <a:ln>
                  <a:noFill/>
                </a:ln>
                <a:solidFill>
                  <a:srgbClr val="000A1E"/>
                </a:solidFill>
                <a:effectLst/>
                <a:uLnTx/>
                <a:uFillTx/>
                <a:latin typeface="+mj-lt"/>
                <a:ea typeface="+mn-ea"/>
                <a:cs typeface="+mn-cs"/>
              </a:rPr>
              <a:t> long </a:t>
            </a:r>
            <a:r>
              <a:rPr lang="nl-BE" sz="2200" dirty="0">
                <a:solidFill>
                  <a:srgbClr val="000A1E"/>
                </a:solidFill>
                <a:latin typeface="+mj-lt"/>
              </a:rPr>
              <a:t>t</a:t>
            </a:r>
            <a:r>
              <a:rPr kumimoji="0" lang="nl-BE" sz="2200" b="0" i="0" u="none" strike="noStrike" kern="1200" cap="none" spc="0" normalizeH="0" baseline="0" noProof="0" dirty="0" err="1">
                <a:ln>
                  <a:noFill/>
                </a:ln>
                <a:solidFill>
                  <a:srgbClr val="000A1E"/>
                </a:solidFill>
                <a:effectLst/>
                <a:uLnTx/>
                <a:uFillTx/>
                <a:latin typeface="+mj-lt"/>
                <a:ea typeface="+mn-ea"/>
                <a:cs typeface="+mn-cs"/>
              </a:rPr>
              <a:t>erm</a:t>
            </a:r>
            <a:r>
              <a:rPr kumimoji="0" lang="nl-BE" sz="2200" b="0" i="0" u="none" strike="noStrike" kern="1200" cap="none" spc="0" normalizeH="0" baseline="0" noProof="0" dirty="0">
                <a:ln>
                  <a:noFill/>
                </a:ln>
                <a:solidFill>
                  <a:srgbClr val="000A1E"/>
                </a:solidFill>
                <a:effectLst/>
                <a:uLnTx/>
                <a:uFillTx/>
                <a:latin typeface="+mj-lt"/>
                <a:ea typeface="+mn-ea"/>
                <a:cs typeface="+mn-cs"/>
              </a:rPr>
              <a:t> </a:t>
            </a:r>
            <a:r>
              <a:rPr lang="nl-BE" sz="2200" dirty="0">
                <a:solidFill>
                  <a:srgbClr val="000A1E"/>
                </a:solidFill>
                <a:latin typeface="+mj-lt"/>
              </a:rPr>
              <a:t>d</a:t>
            </a:r>
            <a:r>
              <a:rPr kumimoji="0" lang="nl-BE" sz="2200" b="0" i="0" u="none" strike="noStrike" kern="1200" cap="none" spc="0" normalizeH="0" baseline="0" noProof="0" dirty="0" err="1">
                <a:ln>
                  <a:noFill/>
                </a:ln>
                <a:solidFill>
                  <a:srgbClr val="000A1E"/>
                </a:solidFill>
                <a:effectLst/>
                <a:uLnTx/>
                <a:uFillTx/>
                <a:latin typeface="+mj-lt"/>
                <a:ea typeface="+mn-ea"/>
                <a:cs typeface="+mn-cs"/>
              </a:rPr>
              <a:t>ependencies</a:t>
            </a:r>
            <a:r>
              <a:rPr kumimoji="0" lang="nl-BE" sz="2200" b="0" i="0" u="none" strike="noStrike" kern="1200" cap="none" spc="0" normalizeH="0" baseline="0" noProof="0" dirty="0">
                <a:ln>
                  <a:noFill/>
                </a:ln>
                <a:solidFill>
                  <a:srgbClr val="000A1E"/>
                </a:solidFill>
                <a:effectLst/>
                <a:uLnTx/>
                <a:uFillTx/>
                <a:latin typeface="+mj-lt"/>
                <a:ea typeface="+mn-ea"/>
                <a:cs typeface="+mn-cs"/>
              </a:rPr>
              <a:t> &amp; </a:t>
            </a:r>
            <a:r>
              <a:rPr lang="nl-BE" sz="2200" dirty="0">
                <a:solidFill>
                  <a:srgbClr val="000A1E"/>
                </a:solidFill>
                <a:latin typeface="+mj-lt"/>
              </a:rPr>
              <a:t>v</a:t>
            </a:r>
            <a:r>
              <a:rPr kumimoji="0" lang="nl-BE" sz="2200" b="0" i="0" u="none" strike="noStrike" kern="1200" cap="none" spc="0" normalizeH="0" baseline="0" noProof="0" dirty="0" err="1">
                <a:ln>
                  <a:noFill/>
                </a:ln>
                <a:solidFill>
                  <a:srgbClr val="000A1E"/>
                </a:solidFill>
                <a:effectLst/>
                <a:uLnTx/>
                <a:uFillTx/>
                <a:latin typeface="+mj-lt"/>
                <a:ea typeface="+mn-ea"/>
                <a:cs typeface="+mn-cs"/>
              </a:rPr>
              <a:t>anishing</a:t>
            </a:r>
            <a:r>
              <a:rPr kumimoji="0" lang="nl-BE" sz="2200" b="0" i="0" u="none" strike="noStrike" kern="1200" cap="none" spc="0" normalizeH="0" baseline="0" noProof="0" dirty="0">
                <a:ln>
                  <a:noFill/>
                </a:ln>
                <a:solidFill>
                  <a:srgbClr val="000A1E"/>
                </a:solidFill>
                <a:effectLst/>
                <a:uLnTx/>
                <a:uFillTx/>
                <a:latin typeface="+mj-lt"/>
                <a:ea typeface="+mn-ea"/>
                <a:cs typeface="+mn-cs"/>
              </a:rPr>
              <a:t> </a:t>
            </a:r>
            <a:r>
              <a:rPr lang="nl-BE" sz="2200" dirty="0">
                <a:solidFill>
                  <a:srgbClr val="000A1E"/>
                </a:solidFill>
                <a:latin typeface="+mj-lt"/>
              </a:rPr>
              <a:t>g</a:t>
            </a:r>
            <a:r>
              <a:rPr kumimoji="0" lang="nl-BE" sz="2200" b="0" i="0" u="none" strike="noStrike" kern="1200" cap="none" spc="0" normalizeH="0" baseline="0" noProof="0" dirty="0" err="1">
                <a:ln>
                  <a:noFill/>
                </a:ln>
                <a:solidFill>
                  <a:srgbClr val="000A1E"/>
                </a:solidFill>
                <a:effectLst/>
                <a:uLnTx/>
                <a:uFillTx/>
                <a:latin typeface="+mj-lt"/>
                <a:ea typeface="+mn-ea"/>
                <a:cs typeface="+mn-cs"/>
              </a:rPr>
              <a:t>radients</a:t>
            </a:r>
            <a:r>
              <a:rPr kumimoji="0" lang="nl-BE" sz="2200" b="0" i="0" u="none" strike="noStrike" kern="1200" cap="none" spc="0" normalizeH="0" baseline="0" noProof="0" dirty="0">
                <a:ln>
                  <a:noFill/>
                </a:ln>
                <a:solidFill>
                  <a:srgbClr val="000A1E"/>
                </a:solidFill>
                <a:effectLst/>
                <a:uLnTx/>
                <a:uFillTx/>
                <a:latin typeface="+mj-lt"/>
                <a:ea typeface="+mn-ea"/>
                <a:cs typeface="+mn-cs"/>
              </a:rPr>
              <a:t>:</a:t>
            </a:r>
            <a:br>
              <a:rPr kumimoji="0" lang="nl-BE" sz="2200" b="0" i="0" u="none" strike="noStrike" kern="1200" cap="none" spc="0" normalizeH="0" baseline="0" noProof="0" dirty="0">
                <a:ln>
                  <a:noFill/>
                </a:ln>
                <a:solidFill>
                  <a:srgbClr val="000A1E"/>
                </a:solidFill>
                <a:effectLst/>
                <a:uLnTx/>
                <a:uFillTx/>
                <a:latin typeface="+mj-lt"/>
                <a:ea typeface="+mn-ea"/>
                <a:cs typeface="+mn-cs"/>
              </a:rPr>
            </a:br>
            <a:endParaRPr kumimoji="0" lang="nl-BE" sz="2200" b="0" i="0" u="none" strike="noStrike" kern="1200" cap="none" spc="0" normalizeH="0" baseline="0" noProof="0" dirty="0">
              <a:ln>
                <a:noFill/>
              </a:ln>
              <a:solidFill>
                <a:srgbClr val="000A1E"/>
              </a:solidFill>
              <a:effectLst/>
              <a:uLnTx/>
              <a:uFillTx/>
              <a:latin typeface="+mj-lt"/>
              <a:ea typeface="+mn-ea"/>
              <a:cs typeface="+mn-cs"/>
            </a:endParaRPr>
          </a:p>
          <a:p>
            <a:pPr lvl="1">
              <a:spcBef>
                <a:spcPts val="200"/>
              </a:spcBef>
              <a:spcAft>
                <a:spcPts val="200"/>
              </a:spcAft>
              <a:buClr>
                <a:srgbClr val="F04C25"/>
              </a:buClr>
              <a:buSzPct val="75000"/>
              <a:defRPr/>
            </a:pPr>
            <a:r>
              <a:rPr kumimoji="0" lang="nl-BE" sz="2200" b="0" i="0" u="none" strike="noStrike" kern="1200" cap="none" spc="0" normalizeH="0" baseline="0" noProof="0" dirty="0" err="1">
                <a:ln>
                  <a:noFill/>
                </a:ln>
                <a:solidFill>
                  <a:srgbClr val="000A1E"/>
                </a:solidFill>
                <a:effectLst/>
                <a:uLnTx/>
                <a:uFillTx/>
                <a:latin typeface="+mj-lt"/>
                <a:ea typeface="+mn-ea"/>
                <a:cs typeface="+mn-cs"/>
              </a:rPr>
              <a:t>Add</a:t>
            </a:r>
            <a:r>
              <a:rPr kumimoji="0" lang="nl-BE" sz="2200" b="0" i="0" u="none" strike="noStrike" kern="1200" cap="none" spc="0" normalizeH="0" baseline="0" noProof="0" dirty="0">
                <a:ln>
                  <a:noFill/>
                </a:ln>
                <a:solidFill>
                  <a:srgbClr val="000A1E"/>
                </a:solidFill>
                <a:effectLst/>
                <a:uLnTx/>
                <a:uFillTx/>
                <a:latin typeface="+mj-lt"/>
                <a:ea typeface="+mn-ea"/>
                <a:cs typeface="+mn-cs"/>
              </a:rPr>
              <a:t> </a:t>
            </a:r>
            <a:r>
              <a:rPr kumimoji="0" lang="nl-BE" sz="2200" b="1" i="0" u="none" strike="noStrike" kern="1200" cap="none" spc="0" normalizeH="0" baseline="0" noProof="0" dirty="0">
                <a:ln>
                  <a:noFill/>
                </a:ln>
                <a:solidFill>
                  <a:srgbClr val="000A1E"/>
                </a:solidFill>
                <a:effectLst/>
                <a:uLnTx/>
                <a:uFillTx/>
                <a:latin typeface="+mj-lt"/>
                <a:ea typeface="+mn-ea"/>
                <a:cs typeface="+mn-cs"/>
              </a:rPr>
              <a:t>a (small) </a:t>
            </a:r>
            <a:r>
              <a:rPr kumimoji="0" lang="nl-BE" sz="2200" b="1" i="0" u="none" strike="noStrike" kern="1200" cap="none" spc="0" normalizeH="0" baseline="0" noProof="0" dirty="0" err="1">
                <a:ln>
                  <a:noFill/>
                </a:ln>
                <a:solidFill>
                  <a:srgbClr val="000A1E"/>
                </a:solidFill>
                <a:effectLst/>
                <a:uLnTx/>
                <a:uFillTx/>
                <a:latin typeface="+mj-lt"/>
                <a:ea typeface="+mn-ea"/>
                <a:cs typeface="+mn-cs"/>
              </a:rPr>
              <a:t>trainable</a:t>
            </a:r>
            <a:r>
              <a:rPr kumimoji="0" lang="nl-BE" sz="2200" b="1" i="0" u="none" strike="noStrike" kern="1200" cap="none" spc="0" normalizeH="0" baseline="0" noProof="0" dirty="0">
                <a:ln>
                  <a:noFill/>
                </a:ln>
                <a:solidFill>
                  <a:srgbClr val="000A1E"/>
                </a:solidFill>
                <a:effectLst/>
                <a:uLnTx/>
                <a:uFillTx/>
                <a:latin typeface="+mj-lt"/>
                <a:ea typeface="+mn-ea"/>
                <a:cs typeface="+mn-cs"/>
              </a:rPr>
              <a:t> </a:t>
            </a:r>
            <a:r>
              <a:rPr kumimoji="0" lang="nl-BE" sz="2200" b="1" i="0" u="none" strike="noStrike" kern="1200" cap="none" spc="0" normalizeH="0" baseline="0" noProof="0" dirty="0" err="1">
                <a:ln>
                  <a:noFill/>
                </a:ln>
                <a:solidFill>
                  <a:srgbClr val="000A1E"/>
                </a:solidFill>
                <a:effectLst/>
                <a:uLnTx/>
                <a:uFillTx/>
                <a:latin typeface="+mj-lt"/>
                <a:ea typeface="+mn-ea"/>
                <a:cs typeface="+mn-cs"/>
              </a:rPr>
              <a:t>network</a:t>
            </a:r>
            <a:r>
              <a:rPr kumimoji="0" lang="nl-BE" sz="2200" b="1" i="0" u="none" strike="noStrike" kern="1200" cap="none" spc="0" normalizeH="0" baseline="0" noProof="0" dirty="0">
                <a:ln>
                  <a:noFill/>
                </a:ln>
                <a:solidFill>
                  <a:srgbClr val="000A1E"/>
                </a:solidFill>
                <a:effectLst/>
                <a:uLnTx/>
                <a:uFillTx/>
                <a:latin typeface="+mj-lt"/>
                <a:ea typeface="+mn-ea"/>
                <a:cs typeface="+mn-cs"/>
              </a:rPr>
              <a:t> in </a:t>
            </a:r>
            <a:r>
              <a:rPr kumimoji="0" lang="nl-BE" sz="2200" b="1" i="0" u="none" strike="noStrike" kern="1200" cap="none" spc="0" normalizeH="0" baseline="0" noProof="0" dirty="0" err="1">
                <a:ln>
                  <a:noFill/>
                </a:ln>
                <a:solidFill>
                  <a:srgbClr val="000A1E"/>
                </a:solidFill>
                <a:effectLst/>
                <a:uLnTx/>
                <a:uFillTx/>
                <a:latin typeface="+mj-lt"/>
                <a:ea typeface="+mn-ea"/>
                <a:cs typeface="+mn-cs"/>
              </a:rPr>
              <a:t>the</a:t>
            </a:r>
            <a:r>
              <a:rPr kumimoji="0" lang="nl-BE" sz="2200" b="1" i="0" u="none" strike="noStrike" kern="1200" cap="none" spc="0" normalizeH="0" baseline="0" noProof="0" dirty="0">
                <a:ln>
                  <a:noFill/>
                </a:ln>
                <a:solidFill>
                  <a:srgbClr val="000A1E"/>
                </a:solidFill>
                <a:effectLst/>
                <a:uLnTx/>
                <a:uFillTx/>
                <a:latin typeface="+mj-lt"/>
                <a:ea typeface="+mn-ea"/>
                <a:cs typeface="+mn-cs"/>
              </a:rPr>
              <a:t> feedback loop</a:t>
            </a:r>
          </a:p>
          <a:p>
            <a:pPr lvl="2">
              <a:buClr>
                <a:srgbClr val="F04C25"/>
              </a:buClr>
              <a:buSzPct val="75000"/>
              <a:defRPr/>
            </a:pPr>
            <a:r>
              <a:rPr kumimoji="0" lang="nl-BE" sz="2200" i="0" u="none" strike="noStrike" kern="1200" cap="none" spc="0" normalizeH="0" baseline="0" noProof="0" dirty="0" err="1">
                <a:ln>
                  <a:noFill/>
                </a:ln>
                <a:solidFill>
                  <a:srgbClr val="000A1E"/>
                </a:solidFill>
                <a:effectLst/>
                <a:uLnTx/>
                <a:uFillTx/>
                <a:latin typeface="+mj-lt"/>
                <a:ea typeface="+mn-ea"/>
                <a:cs typeface="+mn-cs"/>
              </a:rPr>
              <a:t>Learns</a:t>
            </a:r>
            <a:r>
              <a:rPr kumimoji="0" lang="nl-BE" sz="2200" b="1" i="0" u="none" strike="noStrike" kern="1200" cap="none" spc="0" normalizeH="0" baseline="0" noProof="0" dirty="0">
                <a:ln>
                  <a:noFill/>
                </a:ln>
                <a:solidFill>
                  <a:srgbClr val="000A1E"/>
                </a:solidFill>
                <a:effectLst/>
                <a:uLnTx/>
                <a:uFillTx/>
                <a:latin typeface="+mj-lt"/>
                <a:ea typeface="+mn-ea"/>
                <a:cs typeface="+mn-cs"/>
              </a:rPr>
              <a:t> </a:t>
            </a:r>
            <a:r>
              <a:rPr kumimoji="0" lang="nl-BE" sz="2200" b="0" i="0" u="none" strike="noStrike" kern="1200" cap="none" spc="0" normalizeH="0" baseline="0" noProof="0" dirty="0" err="1">
                <a:ln>
                  <a:noFill/>
                </a:ln>
                <a:solidFill>
                  <a:srgbClr val="000A1E"/>
                </a:solidFill>
                <a:effectLst/>
                <a:uLnTx/>
                <a:uFillTx/>
                <a:latin typeface="+mj-lt"/>
                <a:ea typeface="+mn-ea"/>
                <a:cs typeface="+mn-cs"/>
              </a:rPr>
              <a:t>what</a:t>
            </a:r>
            <a:r>
              <a:rPr kumimoji="0" lang="nl-BE" sz="2200" b="0" i="0" u="none" strike="noStrike" kern="1200" cap="none" spc="0" normalizeH="0" baseline="0" noProof="0" dirty="0">
                <a:ln>
                  <a:noFill/>
                </a:ln>
                <a:solidFill>
                  <a:srgbClr val="000A1E"/>
                </a:solidFill>
                <a:effectLst/>
                <a:uLnTx/>
                <a:uFillTx/>
                <a:latin typeface="+mj-lt"/>
                <a:ea typeface="+mn-ea"/>
                <a:cs typeface="+mn-cs"/>
              </a:rPr>
              <a:t> information is important </a:t>
            </a:r>
            <a:r>
              <a:rPr kumimoji="0" lang="nl-BE" sz="2200" b="0" i="0" u="none" strike="noStrike" kern="1200" cap="none" spc="0" normalizeH="0" baseline="0" noProof="0" dirty="0" err="1">
                <a:ln>
                  <a:noFill/>
                </a:ln>
                <a:solidFill>
                  <a:srgbClr val="000A1E"/>
                </a:solidFill>
                <a:effectLst/>
                <a:uLnTx/>
                <a:uFillTx/>
                <a:latin typeface="+mj-lt"/>
                <a:ea typeface="+mn-ea"/>
                <a:cs typeface="+mn-cs"/>
              </a:rPr>
              <a:t>enough</a:t>
            </a:r>
            <a:r>
              <a:rPr kumimoji="0" lang="nl-BE" sz="2200" b="0" i="0" u="none" strike="noStrike" kern="1200" cap="none" spc="0" normalizeH="0" baseline="0" noProof="0" dirty="0">
                <a:ln>
                  <a:noFill/>
                </a:ln>
                <a:solidFill>
                  <a:srgbClr val="000A1E"/>
                </a:solidFill>
                <a:effectLst/>
                <a:uLnTx/>
                <a:uFillTx/>
                <a:latin typeface="+mj-lt"/>
                <a:ea typeface="+mn-ea"/>
                <a:cs typeface="+mn-cs"/>
              </a:rPr>
              <a:t> </a:t>
            </a:r>
            <a:r>
              <a:rPr kumimoji="0" lang="nl-BE" sz="2200" b="0" i="0" u="none" strike="noStrike" kern="1200" cap="none" spc="0" normalizeH="0" baseline="0" noProof="0" dirty="0" err="1">
                <a:ln>
                  <a:noFill/>
                </a:ln>
                <a:solidFill>
                  <a:srgbClr val="000A1E"/>
                </a:solidFill>
                <a:effectLst/>
                <a:uLnTx/>
                <a:uFillTx/>
                <a:latin typeface="+mj-lt"/>
                <a:ea typeface="+mn-ea"/>
                <a:cs typeface="+mn-cs"/>
              </a:rPr>
              <a:t>to</a:t>
            </a:r>
            <a:r>
              <a:rPr kumimoji="0" lang="nl-BE" sz="2200" b="0" i="0" u="none" strike="noStrike" kern="1200" cap="none" spc="0" normalizeH="0" baseline="0" noProof="0" dirty="0">
                <a:ln>
                  <a:noFill/>
                </a:ln>
                <a:solidFill>
                  <a:srgbClr val="000A1E"/>
                </a:solidFill>
                <a:effectLst/>
                <a:uLnTx/>
                <a:uFillTx/>
                <a:latin typeface="+mj-lt"/>
                <a:ea typeface="+mn-ea"/>
                <a:cs typeface="+mn-cs"/>
              </a:rPr>
              <a:t> pass </a:t>
            </a:r>
            <a:r>
              <a:rPr kumimoji="0" lang="nl-BE" sz="2200" b="0" i="0" u="none" strike="noStrike" kern="1200" cap="none" spc="0" normalizeH="0" baseline="0" noProof="0" dirty="0" err="1">
                <a:ln>
                  <a:noFill/>
                </a:ln>
                <a:solidFill>
                  <a:srgbClr val="000A1E"/>
                </a:solidFill>
                <a:effectLst/>
                <a:uLnTx/>
                <a:uFillTx/>
                <a:latin typeface="+mj-lt"/>
                <a:ea typeface="+mn-ea"/>
                <a:cs typeface="+mn-cs"/>
              </a:rPr>
              <a:t>to</a:t>
            </a:r>
            <a:r>
              <a:rPr kumimoji="0" lang="nl-BE" sz="2200" b="0" i="0" u="none" strike="noStrike" kern="1200" cap="none" spc="0" normalizeH="0" baseline="0" noProof="0" dirty="0">
                <a:ln>
                  <a:noFill/>
                </a:ln>
                <a:solidFill>
                  <a:srgbClr val="000A1E"/>
                </a:solidFill>
                <a:effectLst/>
                <a:uLnTx/>
                <a:uFillTx/>
                <a:latin typeface="+mj-lt"/>
                <a:ea typeface="+mn-ea"/>
                <a:cs typeface="+mn-cs"/>
              </a:rPr>
              <a:t> next </a:t>
            </a:r>
            <a:r>
              <a:rPr kumimoji="0" lang="nl-BE" sz="2200" b="0" i="0" u="none" strike="noStrike" kern="1200" cap="none" spc="0" normalizeH="0" baseline="0" noProof="0" dirty="0" err="1">
                <a:ln>
                  <a:noFill/>
                </a:ln>
                <a:solidFill>
                  <a:srgbClr val="000A1E"/>
                </a:solidFill>
                <a:effectLst/>
                <a:uLnTx/>
                <a:uFillTx/>
                <a:latin typeface="+mj-lt"/>
                <a:ea typeface="+mn-ea"/>
                <a:cs typeface="+mn-cs"/>
              </a:rPr>
              <a:t>layer</a:t>
            </a:r>
            <a:endParaRPr lang="nl-BE" sz="2200" dirty="0">
              <a:solidFill>
                <a:srgbClr val="000A1E"/>
              </a:solidFill>
              <a:latin typeface="+mj-lt"/>
            </a:endParaRPr>
          </a:p>
          <a:p>
            <a:pPr lvl="2">
              <a:buClr>
                <a:srgbClr val="F04C25"/>
              </a:buClr>
              <a:buSzPct val="75000"/>
              <a:defRPr/>
            </a:pPr>
            <a:r>
              <a:rPr kumimoji="0" lang="nl-BE" sz="2200" b="0" i="0" u="none" strike="noStrike" kern="1200" cap="none" spc="0" normalizeH="0" baseline="0" noProof="0" dirty="0" err="1">
                <a:ln>
                  <a:noFill/>
                </a:ln>
                <a:solidFill>
                  <a:srgbClr val="000A1E"/>
                </a:solidFill>
                <a:effectLst/>
                <a:uLnTx/>
                <a:uFillTx/>
                <a:latin typeface="+mj-lt"/>
                <a:ea typeface="+mn-ea"/>
                <a:cs typeface="+mn-cs"/>
              </a:rPr>
              <a:t>Keeps</a:t>
            </a:r>
            <a:r>
              <a:rPr kumimoji="0" lang="nl-BE" sz="2200" b="0" i="0" u="none" strike="noStrike" kern="1200" cap="none" spc="0" normalizeH="0" baseline="0" noProof="0" dirty="0">
                <a:ln>
                  <a:noFill/>
                </a:ln>
                <a:solidFill>
                  <a:srgbClr val="000A1E"/>
                </a:solidFill>
                <a:effectLst/>
                <a:uLnTx/>
                <a:uFillTx/>
                <a:latin typeface="+mj-lt"/>
                <a:ea typeface="+mn-ea"/>
                <a:cs typeface="+mn-cs"/>
              </a:rPr>
              <a:t> track of a </a:t>
            </a:r>
            <a:r>
              <a:rPr lang="nl-BE" sz="2200" b="1" dirty="0">
                <a:solidFill>
                  <a:srgbClr val="000A1E"/>
                </a:solidFill>
                <a:latin typeface="+mj-lt"/>
              </a:rPr>
              <a:t>long-term memory (</a:t>
            </a:r>
            <a:r>
              <a:rPr kumimoji="0" lang="nl-BE" sz="2200" b="1" i="0" u="none" strike="noStrike" kern="1200" cap="none" spc="0" normalizeH="0" baseline="0" noProof="0" dirty="0" err="1">
                <a:ln>
                  <a:noFill/>
                </a:ln>
                <a:solidFill>
                  <a:srgbClr val="000A1E"/>
                </a:solidFill>
                <a:effectLst/>
                <a:uLnTx/>
                <a:uFillTx/>
                <a:latin typeface="+mj-lt"/>
                <a:ea typeface="+mn-ea"/>
                <a:cs typeface="+mn-cs"/>
              </a:rPr>
              <a:t>cell</a:t>
            </a:r>
            <a:r>
              <a:rPr kumimoji="0" lang="nl-BE" sz="2200" b="1" i="0" u="none" strike="noStrike" kern="1200" cap="none" spc="0" normalizeH="0" baseline="0" noProof="0" dirty="0">
                <a:ln>
                  <a:noFill/>
                </a:ln>
                <a:solidFill>
                  <a:srgbClr val="000A1E"/>
                </a:solidFill>
                <a:effectLst/>
                <a:uLnTx/>
                <a:uFillTx/>
                <a:latin typeface="+mj-lt"/>
                <a:ea typeface="+mn-ea"/>
                <a:cs typeface="+mn-cs"/>
              </a:rPr>
              <a:t> state) </a:t>
            </a:r>
            <a:r>
              <a:rPr kumimoji="0" lang="nl-BE" sz="2200" b="0" i="0" u="none" strike="noStrike" kern="1200" cap="none" spc="0" normalizeH="0" baseline="0" noProof="0" dirty="0">
                <a:ln>
                  <a:noFill/>
                </a:ln>
                <a:solidFill>
                  <a:srgbClr val="000A1E"/>
                </a:solidFill>
                <a:effectLst/>
                <a:uLnTx/>
                <a:uFillTx/>
                <a:latin typeface="+mj-lt"/>
                <a:ea typeface="+mn-ea"/>
                <a:cs typeface="+mn-cs"/>
              </a:rPr>
              <a:t>next </a:t>
            </a:r>
            <a:r>
              <a:rPr kumimoji="0" lang="nl-BE" sz="2200" b="0" i="0" u="none" strike="noStrike" kern="1200" cap="none" spc="0" normalizeH="0" baseline="0" noProof="0" dirty="0" err="1">
                <a:ln>
                  <a:noFill/>
                </a:ln>
                <a:solidFill>
                  <a:srgbClr val="000A1E"/>
                </a:solidFill>
                <a:effectLst/>
                <a:uLnTx/>
                <a:uFillTx/>
                <a:latin typeface="+mj-lt"/>
                <a:ea typeface="+mn-ea"/>
                <a:cs typeface="+mn-cs"/>
              </a:rPr>
              <a:t>to</a:t>
            </a:r>
            <a:r>
              <a:rPr kumimoji="0" lang="nl-BE" sz="2200" b="0" i="0" u="none" strike="noStrike" kern="1200" cap="none" spc="0" normalizeH="0" baseline="0" noProof="0" dirty="0">
                <a:ln>
                  <a:noFill/>
                </a:ln>
                <a:solidFill>
                  <a:srgbClr val="000A1E"/>
                </a:solidFill>
                <a:effectLst/>
                <a:uLnTx/>
                <a:uFillTx/>
                <a:latin typeface="+mj-lt"/>
                <a:ea typeface="+mn-ea"/>
                <a:cs typeface="+mn-cs"/>
              </a:rPr>
              <a:t> </a:t>
            </a:r>
            <a:r>
              <a:rPr kumimoji="0" lang="nl-BE" sz="2200" b="0" i="0" u="none" strike="noStrike" kern="1200" cap="none" spc="0" normalizeH="0" baseline="0" noProof="0" dirty="0" err="1">
                <a:ln>
                  <a:noFill/>
                </a:ln>
                <a:solidFill>
                  <a:srgbClr val="000A1E"/>
                </a:solidFill>
                <a:effectLst/>
                <a:uLnTx/>
                <a:uFillTx/>
                <a:latin typeface="+mj-lt"/>
                <a:ea typeface="+mn-ea"/>
                <a:cs typeface="+mn-cs"/>
              </a:rPr>
              <a:t>the</a:t>
            </a:r>
            <a:r>
              <a:rPr kumimoji="0" lang="nl-BE" sz="2200" b="0" i="0" u="none" strike="noStrike" kern="1200" cap="none" spc="0" normalizeH="0" baseline="0" noProof="0" dirty="0">
                <a:ln>
                  <a:noFill/>
                </a:ln>
                <a:solidFill>
                  <a:srgbClr val="000A1E"/>
                </a:solidFill>
                <a:effectLst/>
                <a:uLnTx/>
                <a:uFillTx/>
                <a:latin typeface="+mj-lt"/>
                <a:ea typeface="+mn-ea"/>
                <a:cs typeface="+mn-cs"/>
              </a:rPr>
              <a:t> </a:t>
            </a:r>
            <a:r>
              <a:rPr kumimoji="0" lang="nl-BE" sz="2200" b="1" i="0" u="none" strike="noStrike" kern="1200" cap="none" spc="0" normalizeH="0" baseline="0" noProof="0" dirty="0">
                <a:ln>
                  <a:noFill/>
                </a:ln>
                <a:solidFill>
                  <a:srgbClr val="000A1E"/>
                </a:solidFill>
                <a:effectLst/>
                <a:uLnTx/>
                <a:uFillTx/>
                <a:latin typeface="+mj-lt"/>
                <a:ea typeface="+mn-ea"/>
                <a:cs typeface="+mn-cs"/>
              </a:rPr>
              <a:t>short-term memory (</a:t>
            </a:r>
            <a:r>
              <a:rPr kumimoji="0" lang="nl-BE" sz="2200" b="1" i="0" u="none" strike="noStrike" kern="1200" cap="none" spc="0" normalizeH="0" baseline="0" noProof="0" dirty="0" err="1">
                <a:ln>
                  <a:noFill/>
                </a:ln>
                <a:solidFill>
                  <a:srgbClr val="000A1E"/>
                </a:solidFill>
                <a:effectLst/>
                <a:uLnTx/>
                <a:uFillTx/>
                <a:latin typeface="+mj-lt"/>
                <a:ea typeface="+mn-ea"/>
                <a:cs typeface="+mn-cs"/>
              </a:rPr>
              <a:t>hidden</a:t>
            </a:r>
            <a:r>
              <a:rPr kumimoji="0" lang="nl-BE" sz="2200" b="1" i="0" u="none" strike="noStrike" kern="1200" cap="none" spc="0" normalizeH="0" baseline="0" noProof="0" dirty="0">
                <a:ln>
                  <a:noFill/>
                </a:ln>
                <a:solidFill>
                  <a:srgbClr val="000A1E"/>
                </a:solidFill>
                <a:effectLst/>
                <a:uLnTx/>
                <a:uFillTx/>
                <a:latin typeface="+mj-lt"/>
                <a:ea typeface="+mn-ea"/>
                <a:cs typeface="+mn-cs"/>
              </a:rPr>
              <a:t> state)</a:t>
            </a:r>
            <a:br>
              <a:rPr kumimoji="0" lang="nl-BE" sz="2200" b="0" i="0" u="none" strike="noStrike" kern="1200" cap="none" spc="0" normalizeH="0" baseline="0" noProof="0" dirty="0">
                <a:ln>
                  <a:noFill/>
                </a:ln>
                <a:solidFill>
                  <a:srgbClr val="000A1E"/>
                </a:solidFill>
                <a:effectLst/>
                <a:uLnTx/>
                <a:uFillTx/>
                <a:latin typeface="+mj-lt"/>
                <a:ea typeface="+mn-ea"/>
                <a:cs typeface="+mn-cs"/>
              </a:rPr>
            </a:br>
            <a:endParaRPr lang="nl-BE" sz="2200" i="1" dirty="0">
              <a:solidFill>
                <a:srgbClr val="000A1E"/>
              </a:solidFill>
              <a:latin typeface="+mj-lt"/>
            </a:endParaRPr>
          </a:p>
          <a:p>
            <a:pPr lvl="1">
              <a:spcBef>
                <a:spcPts val="200"/>
              </a:spcBef>
              <a:spcAft>
                <a:spcPts val="200"/>
              </a:spcAft>
              <a:buClr>
                <a:srgbClr val="F04C25"/>
              </a:buClr>
              <a:buSzPct val="75000"/>
              <a:defRPr/>
            </a:pPr>
            <a:r>
              <a:rPr kumimoji="0" lang="nl-BE" sz="2200" b="0" i="0" u="none" strike="noStrike" kern="1200" cap="none" spc="0" normalizeH="0" baseline="0" noProof="0" dirty="0">
                <a:ln>
                  <a:noFill/>
                </a:ln>
                <a:solidFill>
                  <a:srgbClr val="000A1E"/>
                </a:solidFill>
                <a:effectLst/>
                <a:uLnTx/>
                <a:uFillTx/>
                <a:latin typeface="+mj-lt"/>
                <a:ea typeface="+mn-ea"/>
                <a:cs typeface="+mn-cs"/>
              </a:rPr>
              <a:t>Simple </a:t>
            </a:r>
            <a:r>
              <a:rPr kumimoji="0" lang="nl-BE" sz="2200" b="0" i="0" u="none" strike="noStrike" kern="1200" cap="none" spc="0" normalizeH="0" baseline="0" noProof="0" dirty="0" err="1">
                <a:ln>
                  <a:noFill/>
                </a:ln>
                <a:solidFill>
                  <a:srgbClr val="000A1E"/>
                </a:solidFill>
                <a:effectLst/>
                <a:uLnTx/>
                <a:uFillTx/>
                <a:latin typeface="+mj-lt"/>
                <a:ea typeface="+mn-ea"/>
                <a:cs typeface="+mn-cs"/>
              </a:rPr>
              <a:t>network</a:t>
            </a:r>
            <a:r>
              <a:rPr kumimoji="0" lang="nl-BE" sz="2200" b="0" i="0" u="none" strike="noStrike" kern="1200" cap="none" spc="0" normalizeH="0" baseline="0" noProof="0" dirty="0">
                <a:ln>
                  <a:noFill/>
                </a:ln>
                <a:solidFill>
                  <a:srgbClr val="000A1E"/>
                </a:solidFill>
                <a:effectLst/>
                <a:uLnTx/>
                <a:uFillTx/>
                <a:latin typeface="+mj-lt"/>
                <a:ea typeface="+mn-ea"/>
                <a:cs typeface="+mn-cs"/>
              </a:rPr>
              <a:t> is </a:t>
            </a:r>
            <a:r>
              <a:rPr kumimoji="0" lang="nl-BE" sz="2200" b="0" i="0" u="none" strike="noStrike" kern="1200" cap="none" spc="0" normalizeH="0" baseline="0" noProof="0" dirty="0" err="1">
                <a:ln>
                  <a:noFill/>
                </a:ln>
                <a:solidFill>
                  <a:srgbClr val="000A1E"/>
                </a:solidFill>
                <a:effectLst/>
                <a:uLnTx/>
                <a:uFillTx/>
                <a:latin typeface="+mj-lt"/>
                <a:ea typeface="+mn-ea"/>
                <a:cs typeface="+mn-cs"/>
              </a:rPr>
              <a:t>based</a:t>
            </a:r>
            <a:r>
              <a:rPr kumimoji="0" lang="nl-BE" sz="2200" b="0" i="0" u="none" strike="noStrike" kern="1200" cap="none" spc="0" normalizeH="0" baseline="0" noProof="0" dirty="0">
                <a:ln>
                  <a:noFill/>
                </a:ln>
                <a:solidFill>
                  <a:srgbClr val="000A1E"/>
                </a:solidFill>
                <a:effectLst/>
                <a:uLnTx/>
                <a:uFillTx/>
                <a:latin typeface="+mj-lt"/>
                <a:ea typeface="+mn-ea"/>
                <a:cs typeface="+mn-cs"/>
              </a:rPr>
              <a:t> on </a:t>
            </a:r>
            <a:r>
              <a:rPr kumimoji="0" lang="nl-BE" sz="2200" b="1" i="0" u="none" strike="noStrike" kern="1200" cap="none" spc="0" normalizeH="0" baseline="0" noProof="0" dirty="0">
                <a:ln>
                  <a:noFill/>
                </a:ln>
                <a:solidFill>
                  <a:srgbClr val="000A1E"/>
                </a:solidFill>
                <a:effectLst/>
                <a:uLnTx/>
                <a:uFillTx/>
                <a:latin typeface="+mj-lt"/>
                <a:ea typeface="+mn-ea"/>
                <a:cs typeface="+mn-cs"/>
              </a:rPr>
              <a:t>gates</a:t>
            </a:r>
            <a:r>
              <a:rPr kumimoji="0" lang="nl-BE" sz="2200" b="0" i="0" u="none" strike="noStrike" kern="1200" cap="none" spc="0" normalizeH="0" baseline="0" noProof="0" dirty="0">
                <a:ln>
                  <a:noFill/>
                </a:ln>
                <a:solidFill>
                  <a:srgbClr val="000A1E"/>
                </a:solidFill>
                <a:effectLst/>
                <a:uLnTx/>
                <a:uFillTx/>
                <a:latin typeface="+mj-lt"/>
                <a:ea typeface="+mn-ea"/>
                <a:cs typeface="+mn-cs"/>
              </a:rPr>
              <a:t> </a:t>
            </a:r>
            <a:r>
              <a:rPr kumimoji="0" lang="nl-BE" sz="2200" b="0" i="0" u="none" strike="noStrike" kern="1200" cap="none" spc="0" normalizeH="0" baseline="0" noProof="0" dirty="0" err="1">
                <a:ln>
                  <a:noFill/>
                </a:ln>
                <a:solidFill>
                  <a:srgbClr val="000A1E"/>
                </a:solidFill>
                <a:effectLst/>
                <a:uLnTx/>
                <a:uFillTx/>
                <a:latin typeface="+mj-lt"/>
                <a:ea typeface="+mn-ea"/>
                <a:cs typeface="+mn-cs"/>
              </a:rPr>
              <a:t>that</a:t>
            </a:r>
            <a:r>
              <a:rPr kumimoji="0" lang="nl-BE" sz="2200" b="0" i="0" u="none" strike="noStrike" kern="1200" cap="none" spc="0" normalizeH="0" baseline="0" noProof="0" dirty="0">
                <a:ln>
                  <a:noFill/>
                </a:ln>
                <a:solidFill>
                  <a:srgbClr val="000A1E"/>
                </a:solidFill>
                <a:effectLst/>
                <a:uLnTx/>
                <a:uFillTx/>
                <a:latin typeface="+mj-lt"/>
                <a:ea typeface="+mn-ea"/>
                <a:cs typeface="+mn-cs"/>
              </a:rPr>
              <a:t> </a:t>
            </a:r>
            <a:r>
              <a:rPr kumimoji="0" lang="nl-BE" sz="2200" b="0" i="0" u="none" strike="noStrike" kern="1200" cap="none" spc="0" normalizeH="0" baseline="0" noProof="0" dirty="0" err="1">
                <a:ln>
                  <a:noFill/>
                </a:ln>
                <a:solidFill>
                  <a:srgbClr val="000A1E"/>
                </a:solidFill>
                <a:effectLst/>
                <a:uLnTx/>
                <a:uFillTx/>
                <a:latin typeface="+mj-lt"/>
                <a:ea typeface="+mn-ea"/>
                <a:cs typeface="+mn-cs"/>
              </a:rPr>
              <a:t>decide</a:t>
            </a:r>
            <a:endParaRPr lang="nl-BE" sz="2200" dirty="0">
              <a:solidFill>
                <a:srgbClr val="000A1E"/>
              </a:solidFill>
              <a:latin typeface="+mj-lt"/>
            </a:endParaRPr>
          </a:p>
          <a:p>
            <a:pPr lvl="2">
              <a:buClr>
                <a:srgbClr val="F04C25"/>
              </a:buClr>
              <a:buSzPct val="75000"/>
              <a:defRPr/>
            </a:pPr>
            <a:r>
              <a:rPr lang="nl-BE" sz="2200" dirty="0" err="1">
                <a:solidFill>
                  <a:srgbClr val="000A1E"/>
                </a:solidFill>
                <a:latin typeface="+mj-lt"/>
              </a:rPr>
              <a:t>What</a:t>
            </a:r>
            <a:r>
              <a:rPr lang="nl-BE" sz="2200" dirty="0">
                <a:solidFill>
                  <a:srgbClr val="000A1E"/>
                </a:solidFill>
                <a:latin typeface="+mj-lt"/>
              </a:rPr>
              <a:t> </a:t>
            </a:r>
            <a:r>
              <a:rPr lang="nl-BE" sz="2200" dirty="0" err="1">
                <a:solidFill>
                  <a:srgbClr val="000A1E"/>
                </a:solidFill>
                <a:latin typeface="+mj-lt"/>
              </a:rPr>
              <a:t>to</a:t>
            </a:r>
            <a:r>
              <a:rPr lang="nl-BE" sz="2200" dirty="0">
                <a:solidFill>
                  <a:srgbClr val="000A1E"/>
                </a:solidFill>
                <a:latin typeface="+mj-lt"/>
              </a:rPr>
              <a:t> </a:t>
            </a:r>
            <a:r>
              <a:rPr lang="nl-BE" sz="2200" b="1" dirty="0" err="1">
                <a:solidFill>
                  <a:srgbClr val="000A1E"/>
                </a:solidFill>
                <a:latin typeface="+mj-lt"/>
              </a:rPr>
              <a:t>remember</a:t>
            </a:r>
            <a:endParaRPr lang="nl-BE" sz="2200" b="1" dirty="0">
              <a:solidFill>
                <a:srgbClr val="000A1E"/>
              </a:solidFill>
              <a:latin typeface="+mj-lt"/>
            </a:endParaRPr>
          </a:p>
          <a:p>
            <a:pPr lvl="2">
              <a:buClr>
                <a:srgbClr val="F04C25"/>
              </a:buClr>
              <a:buSzPct val="75000"/>
              <a:defRPr/>
            </a:pPr>
            <a:r>
              <a:rPr kumimoji="0" lang="nl-BE" sz="2200" b="0" i="0" u="none" strike="noStrike" kern="1200" cap="none" spc="0" normalizeH="0" baseline="0" noProof="0" dirty="0" err="1">
                <a:ln>
                  <a:noFill/>
                </a:ln>
                <a:solidFill>
                  <a:srgbClr val="000A1E"/>
                </a:solidFill>
                <a:effectLst/>
                <a:uLnTx/>
                <a:uFillTx/>
                <a:latin typeface="+mj-lt"/>
                <a:ea typeface="+mn-ea"/>
                <a:cs typeface="+mn-cs"/>
              </a:rPr>
              <a:t>What</a:t>
            </a:r>
            <a:r>
              <a:rPr kumimoji="0" lang="nl-BE" sz="2200" b="0" i="0" u="none" strike="noStrike" kern="1200" cap="none" spc="0" normalizeH="0" baseline="0" noProof="0" dirty="0">
                <a:ln>
                  <a:noFill/>
                </a:ln>
                <a:solidFill>
                  <a:srgbClr val="000A1E"/>
                </a:solidFill>
                <a:effectLst/>
                <a:uLnTx/>
                <a:uFillTx/>
                <a:latin typeface="+mj-lt"/>
                <a:ea typeface="+mn-ea"/>
                <a:cs typeface="+mn-cs"/>
              </a:rPr>
              <a:t> </a:t>
            </a:r>
            <a:r>
              <a:rPr kumimoji="0" lang="nl-BE" sz="2200" b="0" i="0" u="none" strike="noStrike" kern="1200" cap="none" spc="0" normalizeH="0" baseline="0" noProof="0" dirty="0" err="1">
                <a:ln>
                  <a:noFill/>
                </a:ln>
                <a:solidFill>
                  <a:srgbClr val="000A1E"/>
                </a:solidFill>
                <a:effectLst/>
                <a:uLnTx/>
                <a:uFillTx/>
                <a:latin typeface="+mj-lt"/>
                <a:ea typeface="+mn-ea"/>
                <a:cs typeface="+mn-cs"/>
              </a:rPr>
              <a:t>to</a:t>
            </a:r>
            <a:r>
              <a:rPr kumimoji="0" lang="nl-BE" sz="2200" b="0" i="0" u="none" strike="noStrike" kern="1200" cap="none" spc="0" normalizeH="0" baseline="0" noProof="0" dirty="0">
                <a:ln>
                  <a:noFill/>
                </a:ln>
                <a:solidFill>
                  <a:srgbClr val="000A1E"/>
                </a:solidFill>
                <a:effectLst/>
                <a:uLnTx/>
                <a:uFillTx/>
                <a:latin typeface="+mj-lt"/>
                <a:ea typeface="+mn-ea"/>
                <a:cs typeface="+mn-cs"/>
              </a:rPr>
              <a:t> </a:t>
            </a:r>
            <a:r>
              <a:rPr kumimoji="0" lang="nl-BE" sz="2200" b="1" i="0" u="none" strike="noStrike" kern="1200" cap="none" spc="0" normalizeH="0" baseline="0" noProof="0" dirty="0" err="1">
                <a:ln>
                  <a:noFill/>
                </a:ln>
                <a:solidFill>
                  <a:srgbClr val="000A1E"/>
                </a:solidFill>
                <a:effectLst/>
                <a:uLnTx/>
                <a:uFillTx/>
                <a:latin typeface="+mj-lt"/>
                <a:ea typeface="+mn-ea"/>
                <a:cs typeface="+mn-cs"/>
              </a:rPr>
              <a:t>forget</a:t>
            </a:r>
            <a:endParaRPr lang="nl-BE" sz="2200" b="1" dirty="0">
              <a:solidFill>
                <a:srgbClr val="000A1E"/>
              </a:solidFill>
              <a:latin typeface="+mj-lt"/>
            </a:endParaRPr>
          </a:p>
          <a:p>
            <a:pPr lvl="2">
              <a:buClr>
                <a:srgbClr val="F04C25"/>
              </a:buClr>
              <a:buSzPct val="75000"/>
              <a:defRPr/>
            </a:pPr>
            <a:r>
              <a:rPr lang="nl-BE" sz="2200" dirty="0" err="1">
                <a:solidFill>
                  <a:srgbClr val="000A1E"/>
                </a:solidFill>
                <a:latin typeface="+mj-lt"/>
              </a:rPr>
              <a:t>What</a:t>
            </a:r>
            <a:r>
              <a:rPr lang="nl-BE" sz="2200" dirty="0">
                <a:solidFill>
                  <a:srgbClr val="000A1E"/>
                </a:solidFill>
                <a:latin typeface="+mj-lt"/>
              </a:rPr>
              <a:t> </a:t>
            </a:r>
            <a:r>
              <a:rPr lang="nl-BE" sz="2200" dirty="0" err="1">
                <a:solidFill>
                  <a:srgbClr val="000A1E"/>
                </a:solidFill>
                <a:latin typeface="+mj-lt"/>
              </a:rPr>
              <a:t>to</a:t>
            </a:r>
            <a:r>
              <a:rPr lang="nl-BE" sz="2200" dirty="0">
                <a:solidFill>
                  <a:srgbClr val="000A1E"/>
                </a:solidFill>
                <a:latin typeface="+mj-lt"/>
              </a:rPr>
              <a:t> </a:t>
            </a:r>
            <a:r>
              <a:rPr lang="nl-BE" sz="2200" b="1" dirty="0">
                <a:solidFill>
                  <a:srgbClr val="000A1E"/>
                </a:solidFill>
                <a:latin typeface="+mj-lt"/>
              </a:rPr>
              <a:t>output</a:t>
            </a:r>
            <a:endParaRPr kumimoji="0" lang="nl-BE" sz="2200" b="1" i="0" u="none" strike="noStrike" kern="1200" cap="none" spc="0" normalizeH="0" baseline="0" noProof="0" dirty="0">
              <a:ln>
                <a:noFill/>
              </a:ln>
              <a:solidFill>
                <a:srgbClr val="000A1E"/>
              </a:solidFill>
              <a:effectLst/>
              <a:uLnTx/>
              <a:uFillTx/>
              <a:latin typeface="+mj-lt"/>
              <a:ea typeface="+mn-ea"/>
              <a:cs typeface="+mn-cs"/>
            </a:endParaRPr>
          </a:p>
          <a:p>
            <a:pPr marL="360000" marR="0" lvl="1" indent="-360000" algn="l" defTabSz="914400" rtl="0" eaLnBrk="1" fontAlgn="auto" latinLnBrk="0" hangingPunct="1">
              <a:lnSpc>
                <a:spcPct val="90000"/>
              </a:lnSpc>
              <a:spcBef>
                <a:spcPts val="200"/>
              </a:spcBef>
              <a:spcAft>
                <a:spcPts val="200"/>
              </a:spcAft>
              <a:buClr>
                <a:srgbClr val="F04C25"/>
              </a:buClr>
              <a:buSzPct val="75000"/>
              <a:buFont typeface="Wingdings" panose="05000000000000000000" pitchFamily="2" charset="2"/>
              <a:buChar char="æ"/>
              <a:tabLst/>
              <a:defRPr/>
            </a:pPr>
            <a:endParaRPr kumimoji="0" lang="en-US" b="0" i="0" u="none" strike="noStrike" kern="1200" cap="none" spc="0" normalizeH="0" baseline="0" noProof="0" dirty="0">
              <a:ln>
                <a:noFill/>
              </a:ln>
              <a:solidFill>
                <a:srgbClr val="3C3C3C"/>
              </a:solidFill>
              <a:effectLst/>
              <a:uLnTx/>
              <a:uFillTx/>
              <a:latin typeface="+mj-lt"/>
              <a:ea typeface="+mn-ea"/>
              <a:cs typeface="+mn-cs"/>
            </a:endParaRPr>
          </a:p>
          <a:p>
            <a:endParaRPr lang="en-US" dirty="0"/>
          </a:p>
        </p:txBody>
      </p:sp>
    </p:spTree>
    <p:extLst>
      <p:ext uri="{BB962C8B-B14F-4D97-AF65-F5344CB8AC3E}">
        <p14:creationId xmlns:p14="http://schemas.microsoft.com/office/powerpoint/2010/main" val="1445507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8A7502-DE07-40B3-1D99-1951F22FB94D}"/>
              </a:ext>
            </a:extLst>
          </p:cNvPr>
          <p:cNvSpPr>
            <a:spLocks noGrp="1"/>
          </p:cNvSpPr>
          <p:nvPr>
            <p:ph type="sldNum" sz="quarter" idx="25"/>
          </p:nvPr>
        </p:nvSpPr>
        <p:spPr/>
        <p:txBody>
          <a:bodyPr/>
          <a:lstStyle/>
          <a:p>
            <a:fld id="{8B70248A-FD0F-534C-919E-E8EB9B0FC062}" type="slidenum">
              <a:rPr lang="en-BE" smtClean="0"/>
              <a:pPr/>
              <a:t>9</a:t>
            </a:fld>
            <a:endParaRPr lang="en-BE"/>
          </a:p>
        </p:txBody>
      </p:sp>
      <p:pic>
        <p:nvPicPr>
          <p:cNvPr id="6" name="Picture 5">
            <a:extLst>
              <a:ext uri="{FF2B5EF4-FFF2-40B4-BE49-F238E27FC236}">
                <a16:creationId xmlns:a16="http://schemas.microsoft.com/office/drawing/2014/main" id="{548D3E59-2F33-E9AB-0EAF-9CBF2087F2C0}"/>
              </a:ext>
            </a:extLst>
          </p:cNvPr>
          <p:cNvPicPr>
            <a:picLocks noChangeAspect="1"/>
          </p:cNvPicPr>
          <p:nvPr/>
        </p:nvPicPr>
        <p:blipFill>
          <a:blip r:embed="rId3"/>
          <a:stretch>
            <a:fillRect/>
          </a:stretch>
        </p:blipFill>
        <p:spPr>
          <a:xfrm>
            <a:off x="228600" y="1667256"/>
            <a:ext cx="6286500" cy="4886325"/>
          </a:xfrm>
          <a:prstGeom prst="rect">
            <a:avLst/>
          </a:prstGeom>
        </p:spPr>
      </p:pic>
      <p:pic>
        <p:nvPicPr>
          <p:cNvPr id="52230" name="Picture 6" descr="Navigating the World of LLM Agents: A Beginner's Guide | by Dominik Polzer  | Towards Data Science">
            <a:extLst>
              <a:ext uri="{FF2B5EF4-FFF2-40B4-BE49-F238E27FC236}">
                <a16:creationId xmlns:a16="http://schemas.microsoft.com/office/drawing/2014/main" id="{1AC03489-BEF9-D65A-B457-258F7BDAB1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4343" y="1143000"/>
            <a:ext cx="5377656" cy="5715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A939ED-6857-5203-786E-2898733553EA}"/>
              </a:ext>
            </a:extLst>
          </p:cNvPr>
          <p:cNvSpPr>
            <a:spLocks noGrp="1"/>
          </p:cNvSpPr>
          <p:nvPr>
            <p:ph type="title"/>
          </p:nvPr>
        </p:nvSpPr>
        <p:spPr>
          <a:xfrm>
            <a:off x="515937" y="136190"/>
            <a:ext cx="11160125" cy="1116012"/>
          </a:xfrm>
        </p:spPr>
        <p:txBody>
          <a:bodyPr/>
          <a:lstStyle/>
          <a:p>
            <a:r>
              <a:rPr lang="en-US" dirty="0" err="1"/>
              <a:t>CrewAI</a:t>
            </a:r>
            <a:r>
              <a:rPr lang="en-US" dirty="0"/>
              <a:t> Agent:</a:t>
            </a:r>
            <a:br>
              <a:rPr lang="en-US" dirty="0"/>
            </a:br>
            <a:r>
              <a:rPr lang="en-US" dirty="0"/>
              <a:t>Chain-of-Thought &amp; </a:t>
            </a:r>
            <a:r>
              <a:rPr lang="en-US" dirty="0" err="1"/>
              <a:t>ReAct</a:t>
            </a:r>
            <a:r>
              <a:rPr lang="en-US" dirty="0"/>
              <a:t> </a:t>
            </a:r>
            <a:r>
              <a:rPr lang="en-US" sz="2400" dirty="0"/>
              <a:t>(Reasoning &amp; Acting)</a:t>
            </a:r>
          </a:p>
        </p:txBody>
      </p:sp>
    </p:spTree>
    <p:extLst>
      <p:ext uri="{BB962C8B-B14F-4D97-AF65-F5344CB8AC3E}">
        <p14:creationId xmlns:p14="http://schemas.microsoft.com/office/powerpoint/2010/main" val="31920127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B8FAB-C328-1CDD-84F3-3FB358F843D7}"/>
              </a:ext>
            </a:extLst>
          </p:cNvPr>
          <p:cNvSpPr>
            <a:spLocks noGrp="1"/>
          </p:cNvSpPr>
          <p:nvPr>
            <p:ph type="title"/>
          </p:nvPr>
        </p:nvSpPr>
        <p:spPr/>
        <p:txBody>
          <a:bodyPr/>
          <a:lstStyle/>
          <a:p>
            <a:r>
              <a:rPr lang="en-US" dirty="0"/>
              <a:t>RNN vs LSTM</a:t>
            </a:r>
          </a:p>
        </p:txBody>
      </p:sp>
      <p:sp>
        <p:nvSpPr>
          <p:cNvPr id="3" name="Slide Number Placeholder 2">
            <a:extLst>
              <a:ext uri="{FF2B5EF4-FFF2-40B4-BE49-F238E27FC236}">
                <a16:creationId xmlns:a16="http://schemas.microsoft.com/office/drawing/2014/main" id="{19F546CB-651D-2F1D-3653-CD7B3FD8CC23}"/>
              </a:ext>
            </a:extLst>
          </p:cNvPr>
          <p:cNvSpPr>
            <a:spLocks noGrp="1"/>
          </p:cNvSpPr>
          <p:nvPr>
            <p:ph type="sldNum" sz="quarter" idx="25"/>
          </p:nvPr>
        </p:nvSpPr>
        <p:spPr/>
        <p:txBody>
          <a:bodyPr/>
          <a:lstStyle/>
          <a:p>
            <a:fld id="{8B70248A-FD0F-534C-919E-E8EB9B0FC062}" type="slidenum">
              <a:rPr lang="en-BE" smtClean="0"/>
              <a:pPr/>
              <a:t>90</a:t>
            </a:fld>
            <a:endParaRPr lang="en-BE"/>
          </a:p>
        </p:txBody>
      </p:sp>
      <p:pic>
        <p:nvPicPr>
          <p:cNvPr id="1026" name="Picture 2">
            <a:extLst>
              <a:ext uri="{FF2B5EF4-FFF2-40B4-BE49-F238E27FC236}">
                <a16:creationId xmlns:a16="http://schemas.microsoft.com/office/drawing/2014/main" id="{2591C9FC-A06B-F335-61B2-2BFC73527D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8959" y="1628775"/>
            <a:ext cx="9434081" cy="5238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7115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7309-9658-DE9E-3F46-D1ABD173742E}"/>
              </a:ext>
            </a:extLst>
          </p:cNvPr>
          <p:cNvSpPr>
            <a:spLocks noGrp="1"/>
          </p:cNvSpPr>
          <p:nvPr>
            <p:ph type="title"/>
          </p:nvPr>
        </p:nvSpPr>
        <p:spPr/>
        <p:txBody>
          <a:bodyPr/>
          <a:lstStyle/>
          <a:p>
            <a:r>
              <a:rPr lang="en-US" dirty="0"/>
              <a:t>RNN vs LSTM</a:t>
            </a:r>
            <a:endParaRPr lang="nl-BE" dirty="0"/>
          </a:p>
        </p:txBody>
      </p:sp>
      <p:sp>
        <p:nvSpPr>
          <p:cNvPr id="3" name="Slide Number Placeholder 2">
            <a:extLst>
              <a:ext uri="{FF2B5EF4-FFF2-40B4-BE49-F238E27FC236}">
                <a16:creationId xmlns:a16="http://schemas.microsoft.com/office/drawing/2014/main" id="{100C5C17-15C2-F2BE-EAEB-BD68FF0B3C6C}"/>
              </a:ext>
            </a:extLst>
          </p:cNvPr>
          <p:cNvSpPr>
            <a:spLocks noGrp="1"/>
          </p:cNvSpPr>
          <p:nvPr>
            <p:ph type="sldNum" sz="quarter" idx="25"/>
          </p:nvPr>
        </p:nvSpPr>
        <p:spPr/>
        <p:txBody>
          <a:bodyPr/>
          <a:lstStyle/>
          <a:p>
            <a:fld id="{8B70248A-FD0F-534C-919E-E8EB9B0FC062}" type="slidenum">
              <a:rPr lang="en-BE" smtClean="0"/>
              <a:pPr/>
              <a:t>91</a:t>
            </a:fld>
            <a:endParaRPr lang="en-BE"/>
          </a:p>
        </p:txBody>
      </p:sp>
      <p:pic>
        <p:nvPicPr>
          <p:cNvPr id="4098" name="Picture 2" descr="The indepenent cells of RNN, LSTM, and GRU | Download Scientific Diagram">
            <a:extLst>
              <a:ext uri="{FF2B5EF4-FFF2-40B4-BE49-F238E27FC236}">
                <a16:creationId xmlns:a16="http://schemas.microsoft.com/office/drawing/2014/main" id="{4AC3F549-58E2-7B1B-6243-E8EAF82CD1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1177"/>
          <a:stretch>
            <a:fillRect/>
          </a:stretch>
        </p:blipFill>
        <p:spPr bwMode="auto">
          <a:xfrm>
            <a:off x="1219075" y="1619953"/>
            <a:ext cx="9753848" cy="3618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6272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08FF4-3799-7A53-FA38-91C48CC7F0C3}"/>
              </a:ext>
            </a:extLst>
          </p:cNvPr>
          <p:cNvSpPr>
            <a:spLocks noGrp="1"/>
          </p:cNvSpPr>
          <p:nvPr>
            <p:ph type="title"/>
          </p:nvPr>
        </p:nvSpPr>
        <p:spPr/>
        <p:txBody>
          <a:bodyPr/>
          <a:lstStyle/>
          <a:p>
            <a:r>
              <a:rPr lang="en-US" dirty="0"/>
              <a:t>LSTM</a:t>
            </a:r>
          </a:p>
        </p:txBody>
      </p:sp>
      <p:sp>
        <p:nvSpPr>
          <p:cNvPr id="3" name="Slide Number Placeholder 2">
            <a:extLst>
              <a:ext uri="{FF2B5EF4-FFF2-40B4-BE49-F238E27FC236}">
                <a16:creationId xmlns:a16="http://schemas.microsoft.com/office/drawing/2014/main" id="{9FFB0882-EBF1-DC43-29B1-55788D7AC5AF}"/>
              </a:ext>
            </a:extLst>
          </p:cNvPr>
          <p:cNvSpPr>
            <a:spLocks noGrp="1"/>
          </p:cNvSpPr>
          <p:nvPr>
            <p:ph type="sldNum" sz="quarter" idx="25"/>
          </p:nvPr>
        </p:nvSpPr>
        <p:spPr/>
        <p:txBody>
          <a:bodyPr/>
          <a:lstStyle/>
          <a:p>
            <a:fld id="{8B70248A-FD0F-534C-919E-E8EB9B0FC062}" type="slidenum">
              <a:rPr lang="en-BE" smtClean="0"/>
              <a:pPr/>
              <a:t>92</a:t>
            </a:fld>
            <a:endParaRPr lang="en-BE"/>
          </a:p>
        </p:txBody>
      </p:sp>
      <p:grpSp>
        <p:nvGrpSpPr>
          <p:cNvPr id="9" name="Group 8">
            <a:extLst>
              <a:ext uri="{FF2B5EF4-FFF2-40B4-BE49-F238E27FC236}">
                <a16:creationId xmlns:a16="http://schemas.microsoft.com/office/drawing/2014/main" id="{F9D4CBF0-4103-6B22-CF09-5F6F1BF0472A}"/>
              </a:ext>
            </a:extLst>
          </p:cNvPr>
          <p:cNvGrpSpPr/>
          <p:nvPr/>
        </p:nvGrpSpPr>
        <p:grpSpPr>
          <a:xfrm>
            <a:off x="1126601" y="1695692"/>
            <a:ext cx="10549461" cy="5049982"/>
            <a:chOff x="515936" y="1953491"/>
            <a:chExt cx="8734942" cy="4010891"/>
          </a:xfrm>
        </p:grpSpPr>
        <p:pic>
          <p:nvPicPr>
            <p:cNvPr id="2050" name="Picture 2">
              <a:extLst>
                <a:ext uri="{FF2B5EF4-FFF2-40B4-BE49-F238E27FC236}">
                  <a16:creationId xmlns:a16="http://schemas.microsoft.com/office/drawing/2014/main" id="{B0A9F4CD-BCAD-EDE1-21FC-0D8CDA2927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37" t="9918" r="6732" b="11025"/>
            <a:stretch/>
          </p:blipFill>
          <p:spPr bwMode="auto">
            <a:xfrm>
              <a:off x="515936" y="1953491"/>
              <a:ext cx="7048646" cy="40108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569F2EA-0393-644B-99B2-6CDBBC8A2BF6}"/>
                </a:ext>
              </a:extLst>
            </p:cNvPr>
            <p:cNvSpPr txBox="1"/>
            <p:nvPr/>
          </p:nvSpPr>
          <p:spPr>
            <a:xfrm>
              <a:off x="7564582" y="3274162"/>
              <a:ext cx="1686296" cy="1107996"/>
            </a:xfrm>
            <a:prstGeom prst="rect">
              <a:avLst/>
            </a:prstGeom>
            <a:noFill/>
          </p:spPr>
          <p:txBody>
            <a:bodyPr wrap="square" rtlCol="0">
              <a:spAutoFit/>
            </a:bodyPr>
            <a:lstStyle/>
            <a:p>
              <a:r>
                <a:rPr lang="en-US" dirty="0"/>
                <a:t>Long term</a:t>
              </a:r>
            </a:p>
            <a:p>
              <a:endParaRPr lang="en-US" dirty="0"/>
            </a:p>
            <a:p>
              <a:endParaRPr lang="en-US" sz="1200" dirty="0"/>
            </a:p>
            <a:p>
              <a:r>
                <a:rPr lang="en-US" dirty="0"/>
                <a:t>Short term</a:t>
              </a:r>
            </a:p>
          </p:txBody>
        </p:sp>
      </p:grpSp>
      <p:pic>
        <p:nvPicPr>
          <p:cNvPr id="5122" name="Picture 2" descr="Understanding RNN and LSTM. What is Neural Network? | by Aditi Mittal |  Medium">
            <a:extLst>
              <a:ext uri="{FF2B5EF4-FFF2-40B4-BE49-F238E27FC236}">
                <a16:creationId xmlns:a16="http://schemas.microsoft.com/office/drawing/2014/main" id="{3ECC47E3-5009-D86F-D102-AA43CB32F4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1481"/>
          <a:stretch>
            <a:fillRect/>
          </a:stretch>
        </p:blipFill>
        <p:spPr bwMode="auto">
          <a:xfrm>
            <a:off x="5826608" y="160033"/>
            <a:ext cx="5972175" cy="1578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9465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32F4-97E8-763E-A449-96716F7772EC}"/>
              </a:ext>
            </a:extLst>
          </p:cNvPr>
          <p:cNvSpPr>
            <a:spLocks noGrp="1"/>
          </p:cNvSpPr>
          <p:nvPr>
            <p:ph type="title"/>
          </p:nvPr>
        </p:nvSpPr>
        <p:spPr/>
        <p:txBody>
          <a:bodyPr/>
          <a:lstStyle/>
          <a:p>
            <a:r>
              <a:rPr lang="nl-BE" dirty="0"/>
              <a:t>LSTM</a:t>
            </a:r>
          </a:p>
        </p:txBody>
      </p:sp>
      <p:sp>
        <p:nvSpPr>
          <p:cNvPr id="3" name="Slide Number Placeholder 2">
            <a:extLst>
              <a:ext uri="{FF2B5EF4-FFF2-40B4-BE49-F238E27FC236}">
                <a16:creationId xmlns:a16="http://schemas.microsoft.com/office/drawing/2014/main" id="{2D0E24B7-43FE-68DD-8566-133808CA609C}"/>
              </a:ext>
            </a:extLst>
          </p:cNvPr>
          <p:cNvSpPr>
            <a:spLocks noGrp="1"/>
          </p:cNvSpPr>
          <p:nvPr>
            <p:ph type="sldNum" sz="quarter" idx="25"/>
          </p:nvPr>
        </p:nvSpPr>
        <p:spPr/>
        <p:txBody>
          <a:bodyPr/>
          <a:lstStyle/>
          <a:p>
            <a:fld id="{8B70248A-FD0F-534C-919E-E8EB9B0FC062}" type="slidenum">
              <a:rPr lang="en-BE" smtClean="0"/>
              <a:pPr/>
              <a:t>93</a:t>
            </a:fld>
            <a:endParaRPr lang="en-BE"/>
          </a:p>
        </p:txBody>
      </p:sp>
      <p:sp>
        <p:nvSpPr>
          <p:cNvPr id="4" name="Text Placeholder 3">
            <a:extLst>
              <a:ext uri="{FF2B5EF4-FFF2-40B4-BE49-F238E27FC236}">
                <a16:creationId xmlns:a16="http://schemas.microsoft.com/office/drawing/2014/main" id="{17D2231B-20A8-DDD3-FAEB-792A845C3B6C}"/>
              </a:ext>
            </a:extLst>
          </p:cNvPr>
          <p:cNvSpPr>
            <a:spLocks noGrp="1"/>
          </p:cNvSpPr>
          <p:nvPr>
            <p:ph type="body" sz="quarter" idx="31"/>
          </p:nvPr>
        </p:nvSpPr>
        <p:spPr/>
        <p:txBody>
          <a:bodyPr>
            <a:normAutofit/>
          </a:bodyPr>
          <a:lstStyle/>
          <a:p>
            <a:r>
              <a:rPr lang="en-US" sz="2200" b="1" dirty="0">
                <a:latin typeface="+mj-lt"/>
              </a:rPr>
              <a:t>Cell State (Long-Term Memory)</a:t>
            </a:r>
          </a:p>
          <a:p>
            <a:pPr marL="342900" indent="-342900">
              <a:buFont typeface="Arial" panose="020B0604020202020204" pitchFamily="34" charset="0"/>
              <a:buChar char="•"/>
            </a:pPr>
            <a:r>
              <a:rPr lang="en-US" sz="2200" dirty="0">
                <a:latin typeface="+mj-lt"/>
              </a:rPr>
              <a:t>Main </a:t>
            </a:r>
            <a:r>
              <a:rPr lang="en-US" sz="2200" b="1" dirty="0">
                <a:latin typeface="+mj-lt"/>
              </a:rPr>
              <a:t>memory</a:t>
            </a:r>
            <a:r>
              <a:rPr lang="en-US" sz="2200" dirty="0">
                <a:latin typeface="+mj-lt"/>
              </a:rPr>
              <a:t> of the LSTM</a:t>
            </a:r>
          </a:p>
          <a:p>
            <a:pPr marL="342900" indent="-342900">
              <a:buFont typeface="Arial" panose="020B0604020202020204" pitchFamily="34" charset="0"/>
              <a:buChar char="•"/>
            </a:pPr>
            <a:r>
              <a:rPr lang="en-US" sz="2200" dirty="0">
                <a:latin typeface="+mj-lt"/>
              </a:rPr>
              <a:t>Carries information across many timesteps with minimal change</a:t>
            </a:r>
          </a:p>
          <a:p>
            <a:pPr marL="342900" indent="-342900">
              <a:buFont typeface="Arial" panose="020B0604020202020204" pitchFamily="34" charset="0"/>
              <a:buChar char="•"/>
            </a:pPr>
            <a:r>
              <a:rPr lang="en-US" sz="2200" b="1" dirty="0">
                <a:latin typeface="+mj-lt"/>
              </a:rPr>
              <a:t>Forget</a:t>
            </a:r>
            <a:r>
              <a:rPr lang="en-US" sz="2200" dirty="0">
                <a:latin typeface="+mj-lt"/>
              </a:rPr>
              <a:t> and </a:t>
            </a:r>
            <a:r>
              <a:rPr lang="en-US" sz="2200" b="1" dirty="0">
                <a:latin typeface="+mj-lt"/>
              </a:rPr>
              <a:t>Input gates</a:t>
            </a:r>
            <a:r>
              <a:rPr lang="en-US" sz="2200" dirty="0">
                <a:latin typeface="+mj-lt"/>
              </a:rPr>
              <a:t> decide what to remove or add</a:t>
            </a:r>
          </a:p>
          <a:p>
            <a:pPr marL="342900" indent="-342900">
              <a:buFont typeface="Arial" panose="020B0604020202020204" pitchFamily="34" charset="0"/>
              <a:buChar char="•"/>
            </a:pPr>
            <a:r>
              <a:rPr lang="en-US" sz="2200" dirty="0">
                <a:latin typeface="+mj-lt"/>
              </a:rPr>
              <a:t>Enables long-term retention and reduces vanishing gradients</a:t>
            </a:r>
          </a:p>
          <a:p>
            <a:br>
              <a:rPr lang="en-US" sz="2200" dirty="0">
                <a:latin typeface="+mj-lt"/>
              </a:rPr>
            </a:br>
            <a:endParaRPr lang="en-US" sz="2200" dirty="0">
              <a:latin typeface="+mj-lt"/>
            </a:endParaRPr>
          </a:p>
          <a:p>
            <a:r>
              <a:rPr lang="en-US" sz="2200" b="1" dirty="0">
                <a:latin typeface="+mj-lt"/>
              </a:rPr>
              <a:t>Hidden State (Short-Term Memory)</a:t>
            </a:r>
          </a:p>
          <a:p>
            <a:pPr marL="342900" indent="-342900">
              <a:buFont typeface="Arial" panose="020B0604020202020204" pitchFamily="34" charset="0"/>
              <a:buChar char="•"/>
            </a:pPr>
            <a:r>
              <a:rPr lang="en-US" sz="2200" dirty="0">
                <a:latin typeface="+mj-lt"/>
              </a:rPr>
              <a:t>Derived from the cell state and forms the </a:t>
            </a:r>
            <a:r>
              <a:rPr lang="en-US" sz="2200" b="1" dirty="0">
                <a:latin typeface="+mj-lt"/>
              </a:rPr>
              <a:t>visible output </a:t>
            </a:r>
            <a:r>
              <a:rPr lang="en-US" sz="2200" dirty="0">
                <a:latin typeface="+mj-lt"/>
              </a:rPr>
              <a:t>at each timestep</a:t>
            </a:r>
          </a:p>
          <a:p>
            <a:pPr marL="342900" indent="-342900">
              <a:buFont typeface="Arial" panose="020B0604020202020204" pitchFamily="34" charset="0"/>
              <a:buChar char="•"/>
            </a:pPr>
            <a:r>
              <a:rPr lang="en-US" sz="2200" b="1" dirty="0">
                <a:latin typeface="+mj-lt"/>
              </a:rPr>
              <a:t>Output gate</a:t>
            </a:r>
            <a:r>
              <a:rPr lang="en-US" sz="2200" dirty="0">
                <a:latin typeface="+mj-lt"/>
              </a:rPr>
              <a:t> controls how much of the cell state is revealed</a:t>
            </a:r>
          </a:p>
          <a:p>
            <a:pPr marL="342900" indent="-342900">
              <a:buFont typeface="Arial" panose="020B0604020202020204" pitchFamily="34" charset="0"/>
              <a:buChar char="•"/>
            </a:pPr>
            <a:r>
              <a:rPr lang="en-US" sz="2200" dirty="0">
                <a:latin typeface="+mj-lt"/>
              </a:rPr>
              <a:t>Captures short-term, contextual information</a:t>
            </a:r>
          </a:p>
          <a:p>
            <a:pPr marL="342900" indent="-342900">
              <a:buFont typeface="Arial" panose="020B0604020202020204" pitchFamily="34" charset="0"/>
              <a:buChar char="•"/>
            </a:pPr>
            <a:r>
              <a:rPr lang="en-US" sz="2200" dirty="0">
                <a:latin typeface="+mj-lt"/>
              </a:rPr>
              <a:t>Each hidden state is a </a:t>
            </a:r>
            <a:r>
              <a:rPr lang="en-US" sz="2200" b="1" dirty="0">
                <a:latin typeface="+mj-lt"/>
              </a:rPr>
              <a:t>context-dependent word embedding</a:t>
            </a:r>
            <a:endParaRPr lang="en-US" sz="2200" dirty="0">
              <a:latin typeface="+mj-lt"/>
            </a:endParaRPr>
          </a:p>
          <a:p>
            <a:endParaRPr lang="nl-BE" dirty="0"/>
          </a:p>
        </p:txBody>
      </p:sp>
    </p:spTree>
    <p:extLst>
      <p:ext uri="{BB962C8B-B14F-4D97-AF65-F5344CB8AC3E}">
        <p14:creationId xmlns:p14="http://schemas.microsoft.com/office/powerpoint/2010/main" val="33532193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FB84C-5388-E0AF-B5B0-D42300CE9B4E}"/>
              </a:ext>
            </a:extLst>
          </p:cNvPr>
          <p:cNvSpPr>
            <a:spLocks noGrp="1"/>
          </p:cNvSpPr>
          <p:nvPr>
            <p:ph type="title"/>
          </p:nvPr>
        </p:nvSpPr>
        <p:spPr/>
        <p:txBody>
          <a:bodyPr/>
          <a:lstStyle/>
          <a:p>
            <a:r>
              <a:rPr lang="en-US" dirty="0"/>
              <a:t>Stacking LSTMs</a:t>
            </a:r>
          </a:p>
        </p:txBody>
      </p:sp>
      <p:sp>
        <p:nvSpPr>
          <p:cNvPr id="3" name="Slide Number Placeholder 2">
            <a:extLst>
              <a:ext uri="{FF2B5EF4-FFF2-40B4-BE49-F238E27FC236}">
                <a16:creationId xmlns:a16="http://schemas.microsoft.com/office/drawing/2014/main" id="{C2B39104-F1BF-0101-FEA5-F1DB0CD5FDE3}"/>
              </a:ext>
            </a:extLst>
          </p:cNvPr>
          <p:cNvSpPr>
            <a:spLocks noGrp="1"/>
          </p:cNvSpPr>
          <p:nvPr>
            <p:ph type="sldNum" sz="quarter" idx="25"/>
          </p:nvPr>
        </p:nvSpPr>
        <p:spPr/>
        <p:txBody>
          <a:bodyPr/>
          <a:lstStyle/>
          <a:p>
            <a:fld id="{8B70248A-FD0F-534C-919E-E8EB9B0FC062}" type="slidenum">
              <a:rPr lang="en-BE" smtClean="0"/>
              <a:pPr/>
              <a:t>94</a:t>
            </a:fld>
            <a:endParaRPr lang="en-BE"/>
          </a:p>
        </p:txBody>
      </p:sp>
      <p:pic>
        <p:nvPicPr>
          <p:cNvPr id="7" name="Afbeelding 3">
            <a:extLst>
              <a:ext uri="{FF2B5EF4-FFF2-40B4-BE49-F238E27FC236}">
                <a16:creationId xmlns:a16="http://schemas.microsoft.com/office/drawing/2014/main" id="{9A67BEE5-4906-89CF-FFC0-B87D0FB1BEBB}"/>
              </a:ext>
            </a:extLst>
          </p:cNvPr>
          <p:cNvPicPr>
            <a:picLocks noChangeAspect="1"/>
          </p:cNvPicPr>
          <p:nvPr/>
        </p:nvPicPr>
        <p:blipFill rotWithShape="1">
          <a:blip r:embed="rId3"/>
          <a:srcRect l="3529" t="22745" r="5000" b="22353"/>
          <a:stretch/>
        </p:blipFill>
        <p:spPr>
          <a:xfrm>
            <a:off x="3263152" y="4387006"/>
            <a:ext cx="5665694" cy="2470994"/>
          </a:xfrm>
          <a:prstGeom prst="rect">
            <a:avLst/>
          </a:prstGeom>
        </p:spPr>
      </p:pic>
      <p:sp>
        <p:nvSpPr>
          <p:cNvPr id="4" name="Text Placeholder 3">
            <a:extLst>
              <a:ext uri="{FF2B5EF4-FFF2-40B4-BE49-F238E27FC236}">
                <a16:creationId xmlns:a16="http://schemas.microsoft.com/office/drawing/2014/main" id="{9D8373F4-1C2F-36D1-CC07-3EF931E22AEE}"/>
              </a:ext>
            </a:extLst>
          </p:cNvPr>
          <p:cNvSpPr>
            <a:spLocks noGrp="1"/>
          </p:cNvSpPr>
          <p:nvPr>
            <p:ph type="body" sz="quarter" idx="31"/>
          </p:nvPr>
        </p:nvSpPr>
        <p:spPr>
          <a:xfrm>
            <a:off x="515936" y="1628775"/>
            <a:ext cx="11160127" cy="4716463"/>
          </a:xfrm>
        </p:spPr>
        <p:txBody>
          <a:bodyPr>
            <a:normAutofit/>
          </a:bodyPr>
          <a:lstStyle/>
          <a:p>
            <a:pPr marL="342900" indent="-342900">
              <a:buFont typeface="Arial" panose="020B0604020202020204" pitchFamily="34" charset="0"/>
              <a:buChar char="•"/>
            </a:pPr>
            <a:r>
              <a:rPr lang="en-US" sz="2200" dirty="0">
                <a:latin typeface="+mj-lt"/>
              </a:rPr>
              <a:t>Multiple LSTM layers can be </a:t>
            </a:r>
            <a:r>
              <a:rPr lang="en-US" sz="2200" b="1" dirty="0">
                <a:latin typeface="+mj-lt"/>
              </a:rPr>
              <a:t>stacked vertically</a:t>
            </a:r>
            <a:br>
              <a:rPr lang="en-US" sz="2200" b="1" dirty="0">
                <a:latin typeface="+mj-lt"/>
              </a:rPr>
            </a:br>
            <a:endParaRPr lang="en-US" sz="2200" b="1" dirty="0">
              <a:latin typeface="+mj-lt"/>
            </a:endParaRPr>
          </a:p>
          <a:p>
            <a:pPr marL="342900" indent="-342900">
              <a:buFont typeface="Arial" panose="020B0604020202020204" pitchFamily="34" charset="0"/>
              <a:buChar char="•"/>
            </a:pPr>
            <a:r>
              <a:rPr lang="en-US" sz="2200" dirty="0">
                <a:latin typeface="+mj-lt"/>
              </a:rPr>
              <a:t>Each layer takes the previous layer’s hidden states as input</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b="1" dirty="0">
                <a:latin typeface="+mj-lt"/>
              </a:rPr>
              <a:t>Lower layers</a:t>
            </a:r>
            <a:r>
              <a:rPr lang="en-US" sz="2200" dirty="0">
                <a:latin typeface="+mj-lt"/>
              </a:rPr>
              <a:t> capture local, syntactic relations</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b="1" dirty="0">
                <a:latin typeface="+mj-lt"/>
              </a:rPr>
              <a:t>Higher layers</a:t>
            </a:r>
            <a:r>
              <a:rPr lang="en-US" sz="2200" dirty="0">
                <a:latin typeface="+mj-lt"/>
              </a:rPr>
              <a:t> capture global, semantic meaning</a:t>
            </a:r>
            <a:br>
              <a:rPr lang="en-US" sz="2200" dirty="0">
                <a:latin typeface="+mj-lt"/>
              </a:rPr>
            </a:br>
            <a:endParaRPr lang="en-US" sz="2200" dirty="0">
              <a:latin typeface="+mj-lt"/>
            </a:endParaRPr>
          </a:p>
          <a:p>
            <a:pPr marL="342900" indent="-342900">
              <a:buFont typeface="Arial" panose="020B0604020202020204" pitchFamily="34" charset="0"/>
              <a:buChar char="•"/>
            </a:pPr>
            <a:r>
              <a:rPr lang="en-US" sz="2200" dirty="0">
                <a:latin typeface="+mj-lt"/>
              </a:rPr>
              <a:t>Enables richer, hierarchical understanding of language</a:t>
            </a:r>
          </a:p>
        </p:txBody>
      </p:sp>
    </p:spTree>
    <p:extLst>
      <p:ext uri="{BB962C8B-B14F-4D97-AF65-F5344CB8AC3E}">
        <p14:creationId xmlns:p14="http://schemas.microsoft.com/office/powerpoint/2010/main" val="28293620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53333-1371-9ECD-AFA2-0AB6C61FDC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C1B976-B1F6-60A4-C6C1-4A341CC025A7}"/>
              </a:ext>
            </a:extLst>
          </p:cNvPr>
          <p:cNvSpPr>
            <a:spLocks noGrp="1"/>
          </p:cNvSpPr>
          <p:nvPr>
            <p:ph type="title"/>
          </p:nvPr>
        </p:nvSpPr>
        <p:spPr/>
        <p:txBody>
          <a:bodyPr/>
          <a:lstStyle/>
          <a:p>
            <a:r>
              <a:rPr lang="en-US" dirty="0"/>
              <a:t>LSTM: Strengths</a:t>
            </a:r>
          </a:p>
        </p:txBody>
      </p:sp>
      <p:sp>
        <p:nvSpPr>
          <p:cNvPr id="3" name="Slide Number Placeholder 2">
            <a:extLst>
              <a:ext uri="{FF2B5EF4-FFF2-40B4-BE49-F238E27FC236}">
                <a16:creationId xmlns:a16="http://schemas.microsoft.com/office/drawing/2014/main" id="{F6CA9188-7C72-7C50-23D6-3C10F76DEE25}"/>
              </a:ext>
            </a:extLst>
          </p:cNvPr>
          <p:cNvSpPr>
            <a:spLocks noGrp="1"/>
          </p:cNvSpPr>
          <p:nvPr>
            <p:ph type="sldNum" sz="quarter" idx="25"/>
          </p:nvPr>
        </p:nvSpPr>
        <p:spPr/>
        <p:txBody>
          <a:bodyPr/>
          <a:lstStyle/>
          <a:p>
            <a:fld id="{8B70248A-FD0F-534C-919E-E8EB9B0FC062}" type="slidenum">
              <a:rPr lang="en-BE" smtClean="0"/>
              <a:pPr/>
              <a:t>95</a:t>
            </a:fld>
            <a:endParaRPr lang="en-BE"/>
          </a:p>
        </p:txBody>
      </p:sp>
      <p:sp>
        <p:nvSpPr>
          <p:cNvPr id="4" name="Text Placeholder 3">
            <a:extLst>
              <a:ext uri="{FF2B5EF4-FFF2-40B4-BE49-F238E27FC236}">
                <a16:creationId xmlns:a16="http://schemas.microsoft.com/office/drawing/2014/main" id="{7A8038EF-FD30-85BD-3B1D-E3E46A851298}"/>
              </a:ext>
            </a:extLst>
          </p:cNvPr>
          <p:cNvSpPr>
            <a:spLocks noGrp="1"/>
          </p:cNvSpPr>
          <p:nvPr>
            <p:ph type="body" sz="quarter" idx="31"/>
          </p:nvPr>
        </p:nvSpPr>
        <p:spPr>
          <a:xfrm>
            <a:off x="515936" y="1628775"/>
            <a:ext cx="11160127" cy="4716463"/>
          </a:xfrm>
        </p:spPr>
        <p:txBody>
          <a:bodyPr>
            <a:normAutofit/>
          </a:bodyPr>
          <a:lstStyle/>
          <a:p>
            <a:pPr marL="342900" indent="-342900">
              <a:buFont typeface="Arial" panose="020B0604020202020204" pitchFamily="34" charset="0"/>
              <a:buChar char="•"/>
            </a:pPr>
            <a:r>
              <a:rPr lang="nl-BE" sz="2200" dirty="0">
                <a:latin typeface="+mj-lt"/>
              </a:rPr>
              <a:t>Handle </a:t>
            </a:r>
            <a:r>
              <a:rPr lang="nl-BE" sz="2200" b="1" dirty="0" err="1">
                <a:latin typeface="+mj-lt"/>
              </a:rPr>
              <a:t>sequential</a:t>
            </a:r>
            <a:r>
              <a:rPr lang="nl-BE" sz="2200" b="1" dirty="0">
                <a:latin typeface="+mj-lt"/>
              </a:rPr>
              <a:t> data</a:t>
            </a:r>
            <a:r>
              <a:rPr lang="nl-BE" sz="2200" dirty="0">
                <a:latin typeface="+mj-lt"/>
              </a:rPr>
              <a:t> </a:t>
            </a:r>
            <a:r>
              <a:rPr lang="nl-BE" sz="2200" dirty="0" err="1">
                <a:latin typeface="+mj-lt"/>
              </a:rPr>
              <a:t>with</a:t>
            </a:r>
            <a:r>
              <a:rPr lang="nl-BE" sz="2200" dirty="0">
                <a:latin typeface="+mj-lt"/>
              </a:rPr>
              <a:t> memory </a:t>
            </a:r>
            <a:r>
              <a:rPr lang="nl-BE" sz="2200" dirty="0" err="1">
                <a:latin typeface="+mj-lt"/>
              </a:rPr>
              <a:t>overcoming</a:t>
            </a:r>
            <a:r>
              <a:rPr lang="nl-BE" sz="2200" dirty="0">
                <a:latin typeface="+mj-lt"/>
              </a:rPr>
              <a:t> RNN </a:t>
            </a:r>
            <a:r>
              <a:rPr lang="nl-BE" sz="2200" dirty="0" err="1">
                <a:latin typeface="+mj-lt"/>
              </a:rPr>
              <a:t>forgetting</a:t>
            </a:r>
            <a:br>
              <a:rPr lang="nl-BE" sz="2200" dirty="0">
                <a:latin typeface="+mj-lt"/>
              </a:rPr>
            </a:br>
            <a:endParaRPr lang="nl-BE" sz="2200" dirty="0">
              <a:latin typeface="+mj-lt"/>
            </a:endParaRPr>
          </a:p>
          <a:p>
            <a:pPr marL="342900" indent="-342900">
              <a:buFont typeface="Arial" panose="020B0604020202020204" pitchFamily="34" charset="0"/>
              <a:buChar char="•"/>
            </a:pPr>
            <a:r>
              <a:rPr lang="nl-BE" sz="2200" dirty="0" err="1">
                <a:latin typeface="+mj-lt"/>
              </a:rPr>
              <a:t>Learn</a:t>
            </a:r>
            <a:r>
              <a:rPr lang="nl-BE" sz="2200" dirty="0">
                <a:latin typeface="+mj-lt"/>
              </a:rPr>
              <a:t> </a:t>
            </a:r>
            <a:r>
              <a:rPr lang="nl-BE" sz="2200" b="1" dirty="0" err="1">
                <a:latin typeface="+mj-lt"/>
              </a:rPr>
              <a:t>longer</a:t>
            </a:r>
            <a:r>
              <a:rPr lang="nl-BE" sz="2200" b="1" dirty="0">
                <a:latin typeface="+mj-lt"/>
              </a:rPr>
              <a:t> </a:t>
            </a:r>
            <a:r>
              <a:rPr lang="nl-BE" sz="2200" b="1" dirty="0" err="1">
                <a:latin typeface="+mj-lt"/>
              </a:rPr>
              <a:t>dependencies</a:t>
            </a:r>
            <a:r>
              <a:rPr lang="nl-BE" sz="2200" dirty="0">
                <a:latin typeface="+mj-lt"/>
              </a:rPr>
              <a:t> </a:t>
            </a:r>
            <a:r>
              <a:rPr lang="nl-BE" sz="2200" dirty="0" err="1">
                <a:latin typeface="+mj-lt"/>
              </a:rPr>
              <a:t>through</a:t>
            </a:r>
            <a:r>
              <a:rPr lang="nl-BE" sz="2200" dirty="0">
                <a:latin typeface="+mj-lt"/>
              </a:rPr>
              <a:t> </a:t>
            </a:r>
            <a:r>
              <a:rPr lang="nl-BE" sz="2200" b="1" dirty="0" err="1">
                <a:latin typeface="+mj-lt"/>
              </a:rPr>
              <a:t>gated</a:t>
            </a:r>
            <a:r>
              <a:rPr lang="nl-BE" sz="2200" b="1" dirty="0">
                <a:latin typeface="+mj-lt"/>
              </a:rPr>
              <a:t> </a:t>
            </a:r>
            <a:r>
              <a:rPr lang="nl-BE" sz="2200" b="1" dirty="0" err="1">
                <a:latin typeface="+mj-lt"/>
              </a:rPr>
              <a:t>mechanisms</a:t>
            </a:r>
            <a:r>
              <a:rPr lang="nl-BE" sz="2200" dirty="0">
                <a:latin typeface="+mj-lt"/>
              </a:rPr>
              <a:t> </a:t>
            </a:r>
            <a:r>
              <a:rPr lang="nl-BE" sz="2200" dirty="0" err="1">
                <a:latin typeface="+mj-lt"/>
              </a:rPr>
              <a:t>that</a:t>
            </a:r>
            <a:r>
              <a:rPr lang="nl-BE" sz="2200" dirty="0">
                <a:latin typeface="+mj-lt"/>
              </a:rPr>
              <a:t> control </a:t>
            </a:r>
            <a:r>
              <a:rPr lang="nl-BE" sz="2200" dirty="0" err="1">
                <a:latin typeface="+mj-lt"/>
              </a:rPr>
              <a:t>the</a:t>
            </a:r>
            <a:r>
              <a:rPr lang="nl-BE" sz="2200" dirty="0">
                <a:latin typeface="+mj-lt"/>
              </a:rPr>
              <a:t> </a:t>
            </a:r>
            <a:r>
              <a:rPr lang="nl-BE" sz="2200" dirty="0" err="1">
                <a:latin typeface="+mj-lt"/>
              </a:rPr>
              <a:t>cell</a:t>
            </a:r>
            <a:r>
              <a:rPr lang="nl-BE" sz="2200" dirty="0">
                <a:latin typeface="+mj-lt"/>
              </a:rPr>
              <a:t> state</a:t>
            </a:r>
            <a:br>
              <a:rPr lang="nl-BE" sz="2200" dirty="0">
                <a:latin typeface="+mj-lt"/>
              </a:rPr>
            </a:br>
            <a:endParaRPr lang="nl-BE" sz="2200" dirty="0">
              <a:latin typeface="+mj-lt"/>
            </a:endParaRPr>
          </a:p>
          <a:p>
            <a:pPr marL="342900" indent="-342900">
              <a:buFont typeface="Arial" panose="020B0604020202020204" pitchFamily="34" charset="0"/>
              <a:buChar char="•"/>
            </a:pPr>
            <a:r>
              <a:rPr lang="nl-BE" sz="2200" dirty="0" err="1">
                <a:latin typeface="+mj-lt"/>
              </a:rPr>
              <a:t>Capture</a:t>
            </a:r>
            <a:r>
              <a:rPr lang="nl-BE" sz="2200" dirty="0">
                <a:latin typeface="+mj-lt"/>
              </a:rPr>
              <a:t> </a:t>
            </a:r>
            <a:r>
              <a:rPr lang="nl-BE" sz="2200" b="1" dirty="0" err="1">
                <a:latin typeface="+mj-lt"/>
              </a:rPr>
              <a:t>hierarchical</a:t>
            </a:r>
            <a:r>
              <a:rPr lang="nl-BE" sz="2200" b="1" dirty="0">
                <a:latin typeface="+mj-lt"/>
              </a:rPr>
              <a:t> </a:t>
            </a:r>
            <a:r>
              <a:rPr lang="nl-BE" sz="2200" b="1" dirty="0" err="1">
                <a:latin typeface="+mj-lt"/>
              </a:rPr>
              <a:t>language</a:t>
            </a:r>
            <a:r>
              <a:rPr lang="nl-BE" sz="2200" b="1" dirty="0">
                <a:latin typeface="+mj-lt"/>
              </a:rPr>
              <a:t> </a:t>
            </a:r>
            <a:r>
              <a:rPr lang="nl-BE" sz="2200" b="1" dirty="0" err="1">
                <a:latin typeface="+mj-lt"/>
              </a:rPr>
              <a:t>structure</a:t>
            </a:r>
            <a:br>
              <a:rPr lang="nl-BE" sz="2200" b="1" dirty="0">
                <a:latin typeface="+mj-lt"/>
              </a:rPr>
            </a:br>
            <a:endParaRPr lang="nl-BE" sz="2200" dirty="0">
              <a:latin typeface="+mj-lt"/>
            </a:endParaRPr>
          </a:p>
          <a:p>
            <a:pPr marL="342900" indent="-342900">
              <a:buFont typeface="Arial" panose="020B0604020202020204" pitchFamily="34" charset="0"/>
              <a:buChar char="•"/>
            </a:pPr>
            <a:r>
              <a:rPr lang="nl-BE" sz="2200" dirty="0">
                <a:latin typeface="+mj-lt"/>
              </a:rPr>
              <a:t>Great </a:t>
            </a:r>
            <a:r>
              <a:rPr lang="nl-BE" sz="2200" dirty="0" err="1">
                <a:latin typeface="+mj-lt"/>
              </a:rPr>
              <a:t>for</a:t>
            </a:r>
            <a:r>
              <a:rPr lang="nl-BE" sz="2200" dirty="0">
                <a:latin typeface="+mj-lt"/>
              </a:rPr>
              <a:t> small </a:t>
            </a:r>
            <a:r>
              <a:rPr lang="nl-BE" sz="2200" dirty="0" err="1">
                <a:latin typeface="+mj-lt"/>
              </a:rPr>
              <a:t>to</a:t>
            </a:r>
            <a:r>
              <a:rPr lang="nl-BE" sz="2200" dirty="0">
                <a:latin typeface="+mj-lt"/>
              </a:rPr>
              <a:t> medium </a:t>
            </a:r>
            <a:r>
              <a:rPr lang="nl-BE" sz="2200" dirty="0" err="1">
                <a:latin typeface="+mj-lt"/>
              </a:rPr>
              <a:t>length</a:t>
            </a:r>
            <a:r>
              <a:rPr lang="nl-BE" sz="2200" dirty="0">
                <a:latin typeface="+mj-lt"/>
              </a:rPr>
              <a:t> </a:t>
            </a:r>
            <a:r>
              <a:rPr lang="nl-BE" sz="2200" dirty="0" err="1">
                <a:latin typeface="+mj-lt"/>
              </a:rPr>
              <a:t>sequences</a:t>
            </a:r>
            <a:br>
              <a:rPr lang="nl-BE" sz="2200" dirty="0">
                <a:latin typeface="+mj-lt"/>
              </a:rPr>
            </a:br>
            <a:endParaRPr lang="nl-BE" sz="2200" dirty="0">
              <a:latin typeface="+mj-lt"/>
            </a:endParaRPr>
          </a:p>
          <a:p>
            <a:pPr marL="342900" indent="-342900">
              <a:buFont typeface="Arial" panose="020B0604020202020204" pitchFamily="34" charset="0"/>
              <a:buChar char="•"/>
            </a:pPr>
            <a:r>
              <a:rPr lang="nl-BE" sz="2200" dirty="0" err="1">
                <a:latin typeface="+mj-lt"/>
              </a:rPr>
              <a:t>Still</a:t>
            </a:r>
            <a:r>
              <a:rPr lang="nl-BE" sz="2200" dirty="0">
                <a:latin typeface="+mj-lt"/>
              </a:rPr>
              <a:t> </a:t>
            </a:r>
            <a:r>
              <a:rPr lang="nl-BE" sz="2200" dirty="0" err="1">
                <a:latin typeface="+mj-lt"/>
              </a:rPr>
              <a:t>limited</a:t>
            </a:r>
            <a:r>
              <a:rPr lang="nl-BE" sz="2200" dirty="0">
                <a:latin typeface="+mj-lt"/>
              </a:rPr>
              <a:t> </a:t>
            </a:r>
            <a:r>
              <a:rPr lang="nl-BE" sz="2200" dirty="0" err="1">
                <a:latin typeface="+mj-lt"/>
              </a:rPr>
              <a:t>for</a:t>
            </a:r>
            <a:r>
              <a:rPr lang="nl-BE" sz="2200" dirty="0">
                <a:latin typeface="+mj-lt"/>
              </a:rPr>
              <a:t> large-</a:t>
            </a:r>
            <a:r>
              <a:rPr lang="nl-BE" sz="2200" dirty="0" err="1">
                <a:latin typeface="+mj-lt"/>
              </a:rPr>
              <a:t>scale</a:t>
            </a:r>
            <a:r>
              <a:rPr lang="nl-BE" sz="2200" dirty="0">
                <a:latin typeface="+mj-lt"/>
              </a:rPr>
              <a:t> </a:t>
            </a:r>
            <a:r>
              <a:rPr lang="nl-BE" sz="2200" dirty="0" err="1">
                <a:latin typeface="+mj-lt"/>
              </a:rPr>
              <a:t>language</a:t>
            </a:r>
            <a:r>
              <a:rPr lang="nl-BE" sz="2200" dirty="0">
                <a:latin typeface="+mj-lt"/>
              </a:rPr>
              <a:t> </a:t>
            </a:r>
            <a:r>
              <a:rPr lang="nl-BE" sz="2200" dirty="0" err="1">
                <a:latin typeface="+mj-lt"/>
              </a:rPr>
              <a:t>modeling</a:t>
            </a:r>
            <a:endParaRPr lang="nl-BE" sz="2200" dirty="0">
              <a:latin typeface="+mj-lt"/>
            </a:endParaRPr>
          </a:p>
        </p:txBody>
      </p:sp>
    </p:spTree>
    <p:extLst>
      <p:ext uri="{BB962C8B-B14F-4D97-AF65-F5344CB8AC3E}">
        <p14:creationId xmlns:p14="http://schemas.microsoft.com/office/powerpoint/2010/main" val="33299734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2284A-0F51-7D75-63D6-982B72768E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41B344-BC91-4E18-C088-49A98200B1CF}"/>
              </a:ext>
            </a:extLst>
          </p:cNvPr>
          <p:cNvSpPr>
            <a:spLocks noGrp="1"/>
          </p:cNvSpPr>
          <p:nvPr>
            <p:ph type="title"/>
          </p:nvPr>
        </p:nvSpPr>
        <p:spPr/>
        <p:txBody>
          <a:bodyPr/>
          <a:lstStyle/>
          <a:p>
            <a:r>
              <a:rPr lang="en-US" dirty="0"/>
              <a:t>LSTM: Limitations</a:t>
            </a:r>
          </a:p>
        </p:txBody>
      </p:sp>
      <p:sp>
        <p:nvSpPr>
          <p:cNvPr id="3" name="Slide Number Placeholder 2">
            <a:extLst>
              <a:ext uri="{FF2B5EF4-FFF2-40B4-BE49-F238E27FC236}">
                <a16:creationId xmlns:a16="http://schemas.microsoft.com/office/drawing/2014/main" id="{A9702B33-B8DF-4BB6-49AE-5E6D51F6192A}"/>
              </a:ext>
            </a:extLst>
          </p:cNvPr>
          <p:cNvSpPr>
            <a:spLocks noGrp="1"/>
          </p:cNvSpPr>
          <p:nvPr>
            <p:ph type="sldNum" sz="quarter" idx="25"/>
          </p:nvPr>
        </p:nvSpPr>
        <p:spPr/>
        <p:txBody>
          <a:bodyPr/>
          <a:lstStyle/>
          <a:p>
            <a:fld id="{8B70248A-FD0F-534C-919E-E8EB9B0FC062}" type="slidenum">
              <a:rPr lang="en-BE" smtClean="0"/>
              <a:pPr/>
              <a:t>96</a:t>
            </a:fld>
            <a:endParaRPr lang="en-BE"/>
          </a:p>
        </p:txBody>
      </p:sp>
      <p:sp>
        <p:nvSpPr>
          <p:cNvPr id="4" name="Text Placeholder 3">
            <a:extLst>
              <a:ext uri="{FF2B5EF4-FFF2-40B4-BE49-F238E27FC236}">
                <a16:creationId xmlns:a16="http://schemas.microsoft.com/office/drawing/2014/main" id="{85A0CC90-4101-25F0-5754-634C86BFCE8E}"/>
              </a:ext>
            </a:extLst>
          </p:cNvPr>
          <p:cNvSpPr>
            <a:spLocks noGrp="1"/>
          </p:cNvSpPr>
          <p:nvPr>
            <p:ph type="body" sz="quarter" idx="31"/>
          </p:nvPr>
        </p:nvSpPr>
        <p:spPr>
          <a:xfrm>
            <a:off x="515936" y="1628775"/>
            <a:ext cx="11160127" cy="4716463"/>
          </a:xfrm>
        </p:spPr>
        <p:txBody>
          <a:bodyPr>
            <a:normAutofit/>
          </a:bodyPr>
          <a:lstStyle/>
          <a:p>
            <a:pPr marL="342900" indent="-342900">
              <a:buFont typeface="Arial" panose="020B0604020202020204" pitchFamily="34" charset="0"/>
              <a:buChar char="•"/>
            </a:pPr>
            <a:r>
              <a:rPr lang="en-US" sz="2200" b="1" dirty="0">
                <a:latin typeface="+mj-lt"/>
              </a:rPr>
              <a:t>Sequential processing:</a:t>
            </a:r>
            <a:r>
              <a:rPr lang="en-US" sz="2200" dirty="0">
                <a:latin typeface="+mj-lt"/>
              </a:rPr>
              <a:t> Must read tokens one by one which is slow </a:t>
            </a:r>
            <a:br>
              <a:rPr lang="nl-BE" sz="2200" dirty="0">
                <a:latin typeface="+mj-lt"/>
              </a:rPr>
            </a:br>
            <a:endParaRPr lang="nl-BE" sz="2200" dirty="0">
              <a:latin typeface="+mj-lt"/>
            </a:endParaRPr>
          </a:p>
          <a:p>
            <a:pPr marL="342900" indent="-342900">
              <a:buFont typeface="Arial" panose="020B0604020202020204" pitchFamily="34" charset="0"/>
              <a:buChar char="•"/>
            </a:pPr>
            <a:r>
              <a:rPr lang="en-US" sz="2200" b="1" dirty="0">
                <a:latin typeface="+mj-lt"/>
              </a:rPr>
              <a:t>Long-distance dependencies:</a:t>
            </a:r>
            <a:r>
              <a:rPr lang="en-US" sz="2200" dirty="0">
                <a:latin typeface="+mj-lt"/>
              </a:rPr>
              <a:t> Memory fades with distance, even with gates</a:t>
            </a:r>
          </a:p>
          <a:p>
            <a:pPr marL="342900" indent="-342900">
              <a:buFont typeface="Arial" panose="020B0604020202020204" pitchFamily="34" charset="0"/>
              <a:buChar char="•"/>
            </a:pPr>
            <a:endParaRPr lang="en-US" sz="2200" dirty="0">
              <a:latin typeface="+mj-lt"/>
            </a:endParaRPr>
          </a:p>
          <a:p>
            <a:pPr marL="342900" indent="-342900">
              <a:buFont typeface="Arial" panose="020B0604020202020204" pitchFamily="34" charset="0"/>
              <a:buChar char="•"/>
            </a:pPr>
            <a:r>
              <a:rPr lang="en-US" sz="2200" b="1" dirty="0">
                <a:latin typeface="+mj-lt"/>
              </a:rPr>
              <a:t>Limited context window:</a:t>
            </a:r>
            <a:r>
              <a:rPr lang="en-US" sz="2200" dirty="0">
                <a:latin typeface="+mj-lt"/>
              </a:rPr>
              <a:t> Only remembers part of long text  </a:t>
            </a:r>
            <a:br>
              <a:rPr lang="nl-BE" sz="2200" dirty="0">
                <a:latin typeface="+mj-lt"/>
              </a:rPr>
            </a:br>
            <a:endParaRPr lang="nl-BE" sz="2200" dirty="0">
              <a:latin typeface="+mj-lt"/>
            </a:endParaRPr>
          </a:p>
          <a:p>
            <a:pPr marL="342900" indent="-342900">
              <a:buFont typeface="Arial" panose="020B0604020202020204" pitchFamily="34" charset="0"/>
              <a:buChar char="•"/>
            </a:pPr>
            <a:r>
              <a:rPr lang="en-US" sz="2200" b="1" dirty="0">
                <a:latin typeface="+mj-lt"/>
              </a:rPr>
              <a:t>Fixed-size hidden and cell state:</a:t>
            </a:r>
            <a:r>
              <a:rPr lang="en-US" sz="2200" dirty="0">
                <a:latin typeface="+mj-lt"/>
              </a:rPr>
              <a:t> One vector must store all past info </a:t>
            </a:r>
          </a:p>
          <a:p>
            <a:pPr marL="342900" indent="-342900">
              <a:buFont typeface="Arial" panose="020B0604020202020204" pitchFamily="34" charset="0"/>
              <a:buChar char="•"/>
            </a:pPr>
            <a:endParaRPr lang="en-US" sz="2200" dirty="0">
              <a:latin typeface="+mj-lt"/>
            </a:endParaRPr>
          </a:p>
          <a:p>
            <a:pPr marL="342900" indent="-342900">
              <a:buFont typeface="Arial" panose="020B0604020202020204" pitchFamily="34" charset="0"/>
              <a:buChar char="•"/>
            </a:pPr>
            <a:r>
              <a:rPr lang="en-US" sz="2200" dirty="0">
                <a:latin typeface="+mj-lt"/>
              </a:rPr>
              <a:t>Memory, parallelization and long-range dependency problems</a:t>
            </a:r>
            <a:endParaRPr lang="nl-BE" sz="2200" dirty="0">
              <a:latin typeface="+mj-lt"/>
            </a:endParaRPr>
          </a:p>
        </p:txBody>
      </p:sp>
    </p:spTree>
    <p:extLst>
      <p:ext uri="{BB962C8B-B14F-4D97-AF65-F5344CB8AC3E}">
        <p14:creationId xmlns:p14="http://schemas.microsoft.com/office/powerpoint/2010/main" val="30360950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801428-7E43-1582-4CA0-A455575BDF29}"/>
              </a:ext>
            </a:extLst>
          </p:cNvPr>
          <p:cNvSpPr>
            <a:spLocks noGrp="1"/>
          </p:cNvSpPr>
          <p:nvPr>
            <p:ph type="sldNum" sz="quarter" idx="25"/>
          </p:nvPr>
        </p:nvSpPr>
        <p:spPr/>
        <p:txBody>
          <a:bodyPr/>
          <a:lstStyle/>
          <a:p>
            <a:fld id="{8B70248A-FD0F-534C-919E-E8EB9B0FC062}" type="slidenum">
              <a:rPr lang="en-BE" smtClean="0"/>
              <a:pPr/>
              <a:t>97</a:t>
            </a:fld>
            <a:endParaRPr lang="en-BE"/>
          </a:p>
        </p:txBody>
      </p:sp>
      <p:pic>
        <p:nvPicPr>
          <p:cNvPr id="1026" name="Picture 2">
            <a:extLst>
              <a:ext uri="{FF2B5EF4-FFF2-40B4-BE49-F238E27FC236}">
                <a16:creationId xmlns:a16="http://schemas.microsoft.com/office/drawing/2014/main" id="{E1E1C77E-08C2-7533-0BC8-8278F7E256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 y="0"/>
            <a:ext cx="12196644"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2738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F78CC-9FF3-FDCA-C564-0B485CD167C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BB4F16-CCB9-0BB5-79F0-2A4A0C8AA23D}"/>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2F4AEB56-5CCB-1FD3-0305-243E9C0DE646}"/>
              </a:ext>
            </a:extLst>
          </p:cNvPr>
          <p:cNvSpPr txBox="1">
            <a:spLocks/>
          </p:cNvSpPr>
          <p:nvPr/>
        </p:nvSpPr>
        <p:spPr>
          <a:xfrm>
            <a:off x="592282" y="358452"/>
            <a:ext cx="11180617"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Summary</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So far: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lang="en-US" sz="3600" b="0" dirty="0">
                <a:solidFill>
                  <a:srgbClr val="FFFFFF"/>
                </a:solidFill>
              </a:rPr>
              <a:t>Freq. based models (Bag-of-Words) </a:t>
            </a:r>
            <a:r>
              <a:rPr lang="en-US" sz="3600" b="0" dirty="0">
                <a:solidFill>
                  <a:srgbClr val="FFFFFF"/>
                </a:solidFill>
                <a:sym typeface="Wingdings" panose="05000000000000000000" pitchFamily="2" charset="2"/>
              </a:rPr>
              <a:t> Word Embeddings  RNNs  LSTMs </a:t>
            </a:r>
            <a:endParaRPr lang="en-US" sz="3600" b="0" dirty="0">
              <a:solidFill>
                <a:srgbClr val="FFFFFF"/>
              </a:solidFill>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lang="en-US" sz="3600" dirty="0">
                <a:solidFill>
                  <a:srgbClr val="FFFFFF"/>
                </a:solidFill>
              </a:rPr>
              <a:t>Next week:</a:t>
            </a:r>
          </a:p>
          <a:p>
            <a:pPr marL="0" marR="0" lvl="0" indent="0" algn="l" defTabSz="914400" rtl="0" eaLnBrk="1" fontAlgn="auto" latinLnBrk="0" hangingPunct="1">
              <a:lnSpc>
                <a:spcPct val="85000"/>
              </a:lnSpc>
              <a:spcBef>
                <a:spcPct val="0"/>
              </a:spcBef>
              <a:spcAft>
                <a:spcPts val="0"/>
              </a:spcAft>
              <a:buClrTx/>
              <a:buSzTx/>
              <a:buFontTx/>
              <a:buNone/>
              <a:tabLst/>
              <a:defRPr/>
            </a:pPr>
            <a:endParaRPr lang="en-US" sz="3600" dirty="0">
              <a:solidFill>
                <a:srgbClr val="FFFFFF"/>
              </a:solidFill>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sym typeface="Wingdings" panose="05000000000000000000" pitchFamily="2" charset="2"/>
              </a:rPr>
              <a:t>Seq2Seq  Transfer Learning &amp; LLMs </a:t>
            </a:r>
            <a:r>
              <a:rPr kumimoji="0" lang="en-US" sz="3600" b="0" i="0" u="none" strike="noStrike" kern="1200" cap="none" spc="0" normalizeH="0" baseline="0" noProof="0" dirty="0" err="1">
                <a:ln>
                  <a:noFill/>
                </a:ln>
                <a:solidFill>
                  <a:srgbClr val="FFFFFF"/>
                </a:solidFill>
                <a:effectLst/>
                <a:uLnTx/>
                <a:uFillTx/>
                <a:latin typeface="Century Gothic" panose="020B0502020202020204" pitchFamily="34" charset="0"/>
                <a:ea typeface="+mj-ea"/>
                <a:cs typeface="+mj-cs"/>
                <a:sym typeface="Wingdings" panose="05000000000000000000" pitchFamily="2" charset="2"/>
              </a:rPr>
              <a:t>Transf</a:t>
            </a:r>
            <a:r>
              <a:rPr lang="en-US" sz="3600" b="0" dirty="0" err="1">
                <a:solidFill>
                  <a:srgbClr val="FFFFFF"/>
                </a:solidFill>
                <a:sym typeface="Wingdings" panose="05000000000000000000" pitchFamily="2" charset="2"/>
              </a:rPr>
              <a:t>ormer</a:t>
            </a:r>
            <a:endParaRPr kumimoji="0" lang="en-US" sz="3600" b="0"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pic>
        <p:nvPicPr>
          <p:cNvPr id="9" name="Picture 8">
            <a:extLst>
              <a:ext uri="{FF2B5EF4-FFF2-40B4-BE49-F238E27FC236}">
                <a16:creationId xmlns:a16="http://schemas.microsoft.com/office/drawing/2014/main" id="{DB41FBBB-BC6D-F2B7-8E41-55512F6EEBBE}"/>
              </a:ext>
            </a:extLst>
          </p:cNvPr>
          <p:cNvPicPr>
            <a:picLocks noChangeAspect="1"/>
          </p:cNvPicPr>
          <p:nvPr/>
        </p:nvPicPr>
        <p:blipFill>
          <a:blip r:embed="rId3"/>
          <a:stretch>
            <a:fillRect/>
          </a:stretch>
        </p:blipFill>
        <p:spPr>
          <a:xfrm>
            <a:off x="10015025" y="1308209"/>
            <a:ext cx="2474815" cy="2516697"/>
          </a:xfrm>
          <a:prstGeom prst="rect">
            <a:avLst/>
          </a:prstGeom>
        </p:spPr>
      </p:pic>
    </p:spTree>
    <p:extLst>
      <p:ext uri="{BB962C8B-B14F-4D97-AF65-F5344CB8AC3E}">
        <p14:creationId xmlns:p14="http://schemas.microsoft.com/office/powerpoint/2010/main" val="2027604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F5B2C-0AA5-FF13-19B6-CFE6D4395397}"/>
              </a:ext>
            </a:extLst>
          </p:cNvPr>
          <p:cNvSpPr>
            <a:spLocks noGrp="1"/>
          </p:cNvSpPr>
          <p:nvPr>
            <p:ph type="title"/>
          </p:nvPr>
        </p:nvSpPr>
        <p:spPr/>
        <p:txBody>
          <a:bodyPr/>
          <a:lstStyle/>
          <a:p>
            <a:r>
              <a:rPr lang="en-US"/>
              <a:t>Over to you</a:t>
            </a:r>
          </a:p>
        </p:txBody>
      </p:sp>
      <p:sp>
        <p:nvSpPr>
          <p:cNvPr id="3" name="Slide Number Placeholder 2">
            <a:extLst>
              <a:ext uri="{FF2B5EF4-FFF2-40B4-BE49-F238E27FC236}">
                <a16:creationId xmlns:a16="http://schemas.microsoft.com/office/drawing/2014/main" id="{DC04D9B7-FDEC-00F5-23EF-C630571BF428}"/>
              </a:ext>
            </a:extLst>
          </p:cNvPr>
          <p:cNvSpPr>
            <a:spLocks noGrp="1"/>
          </p:cNvSpPr>
          <p:nvPr>
            <p:ph type="sldNum" sz="quarter" idx="25"/>
          </p:nvPr>
        </p:nvSpPr>
        <p:spPr/>
        <p:txBody>
          <a:bodyPr/>
          <a:lstStyle/>
          <a:p>
            <a:fld id="{8B70248A-FD0F-534C-919E-E8EB9B0FC062}" type="slidenum">
              <a:rPr lang="en-BE" smtClean="0"/>
              <a:pPr/>
              <a:t>99</a:t>
            </a:fld>
            <a:endParaRPr lang="en-BE"/>
          </a:p>
        </p:txBody>
      </p:sp>
      <p:pic>
        <p:nvPicPr>
          <p:cNvPr id="5" name="Picture 4">
            <a:extLst>
              <a:ext uri="{FF2B5EF4-FFF2-40B4-BE49-F238E27FC236}">
                <a16:creationId xmlns:a16="http://schemas.microsoft.com/office/drawing/2014/main" id="{7E9B0B04-4B47-E7C5-AEC0-4E509A4C39C3}"/>
              </a:ext>
            </a:extLst>
          </p:cNvPr>
          <p:cNvPicPr>
            <a:picLocks noChangeAspect="1"/>
          </p:cNvPicPr>
          <p:nvPr/>
        </p:nvPicPr>
        <p:blipFill>
          <a:blip r:embed="rId2"/>
          <a:stretch>
            <a:fillRect/>
          </a:stretch>
        </p:blipFill>
        <p:spPr>
          <a:xfrm>
            <a:off x="4381257" y="2479656"/>
            <a:ext cx="2995050" cy="2736080"/>
          </a:xfrm>
          <a:prstGeom prst="rect">
            <a:avLst/>
          </a:prstGeom>
        </p:spPr>
      </p:pic>
      <p:pic>
        <p:nvPicPr>
          <p:cNvPr id="4" name="Picture 3">
            <a:extLst>
              <a:ext uri="{FF2B5EF4-FFF2-40B4-BE49-F238E27FC236}">
                <a16:creationId xmlns:a16="http://schemas.microsoft.com/office/drawing/2014/main" id="{B89007E4-2A90-F430-AA08-80AD1474EF88}"/>
              </a:ext>
            </a:extLst>
          </p:cNvPr>
          <p:cNvPicPr>
            <a:picLocks noChangeAspect="1"/>
          </p:cNvPicPr>
          <p:nvPr/>
        </p:nvPicPr>
        <p:blipFill>
          <a:blip r:embed="rId3"/>
          <a:stretch>
            <a:fillRect/>
          </a:stretch>
        </p:blipFill>
        <p:spPr>
          <a:xfrm>
            <a:off x="8703783" y="2479656"/>
            <a:ext cx="2777832" cy="2736080"/>
          </a:xfrm>
          <a:prstGeom prst="rect">
            <a:avLst/>
          </a:prstGeom>
        </p:spPr>
      </p:pic>
      <p:pic>
        <p:nvPicPr>
          <p:cNvPr id="23556" name="Picture 4" descr="Discussion - Free social icons">
            <a:extLst>
              <a:ext uri="{FF2B5EF4-FFF2-40B4-BE49-F238E27FC236}">
                <a16:creationId xmlns:a16="http://schemas.microsoft.com/office/drawing/2014/main" id="{BA6123D5-AA06-F35B-B984-B2ACEFF3BA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49" y="2628495"/>
            <a:ext cx="2653731" cy="2653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511644"/>
      </p:ext>
    </p:extLst>
  </p:cSld>
  <p:clrMapOvr>
    <a:masterClrMapping/>
  </p:clrMapOvr>
</p:sld>
</file>

<file path=ppt/theme/theme1.xml><?xml version="1.0" encoding="utf-8"?>
<a:theme xmlns:a="http://schemas.openxmlformats.org/drawingml/2006/main" name="WIT">
  <a:themeElements>
    <a:clrScheme name="TM Colors Final">
      <a:dk1>
        <a:srgbClr val="000000"/>
      </a:dk1>
      <a:lt1>
        <a:srgbClr val="FFFFFF"/>
      </a:lt1>
      <a:dk2>
        <a:srgbClr val="00283C"/>
      </a:dk2>
      <a:lt2>
        <a:srgbClr val="FA6432"/>
      </a:lt2>
      <a:accent1>
        <a:srgbClr val="FA6232"/>
      </a:accent1>
      <a:accent2>
        <a:srgbClr val="FFC87B"/>
      </a:accent2>
      <a:accent3>
        <a:srgbClr val="00627B"/>
      </a:accent3>
      <a:accent4>
        <a:srgbClr val="63C8C8"/>
      </a:accent4>
      <a:accent5>
        <a:srgbClr val="86D278"/>
      </a:accent5>
      <a:accent6>
        <a:srgbClr val="C8E163"/>
      </a:accent6>
      <a:hlink>
        <a:srgbClr val="00637C"/>
      </a:hlink>
      <a:folHlink>
        <a:srgbClr val="00637C"/>
      </a:folHlink>
    </a:clrScheme>
    <a:fontScheme name="TM-font">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ANJE">
  <a:themeElements>
    <a:clrScheme name="TM Colors Final">
      <a:dk1>
        <a:srgbClr val="000000"/>
      </a:dk1>
      <a:lt1>
        <a:srgbClr val="FFFFFF"/>
      </a:lt1>
      <a:dk2>
        <a:srgbClr val="00283C"/>
      </a:dk2>
      <a:lt2>
        <a:srgbClr val="FA6432"/>
      </a:lt2>
      <a:accent1>
        <a:srgbClr val="FA6232"/>
      </a:accent1>
      <a:accent2>
        <a:srgbClr val="FFC87B"/>
      </a:accent2>
      <a:accent3>
        <a:srgbClr val="00627B"/>
      </a:accent3>
      <a:accent4>
        <a:srgbClr val="63C8C8"/>
      </a:accent4>
      <a:accent5>
        <a:srgbClr val="86D278"/>
      </a:accent5>
      <a:accent6>
        <a:srgbClr val="C8E163"/>
      </a:accent6>
      <a:hlink>
        <a:srgbClr val="00637C"/>
      </a:hlink>
      <a:folHlink>
        <a:srgbClr val="00637C"/>
      </a:folHlink>
    </a:clrScheme>
    <a:fontScheme name="TM-font">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UW">
  <a:themeElements>
    <a:clrScheme name="TM Colors Final">
      <a:dk1>
        <a:srgbClr val="000000"/>
      </a:dk1>
      <a:lt1>
        <a:srgbClr val="FFFFFF"/>
      </a:lt1>
      <a:dk2>
        <a:srgbClr val="00283C"/>
      </a:dk2>
      <a:lt2>
        <a:srgbClr val="FA6432"/>
      </a:lt2>
      <a:accent1>
        <a:srgbClr val="FA6232"/>
      </a:accent1>
      <a:accent2>
        <a:srgbClr val="FFC87B"/>
      </a:accent2>
      <a:accent3>
        <a:srgbClr val="00627B"/>
      </a:accent3>
      <a:accent4>
        <a:srgbClr val="63C8C8"/>
      </a:accent4>
      <a:accent5>
        <a:srgbClr val="86D278"/>
      </a:accent5>
      <a:accent6>
        <a:srgbClr val="C8E163"/>
      </a:accent6>
      <a:hlink>
        <a:srgbClr val="00637C"/>
      </a:hlink>
      <a:folHlink>
        <a:srgbClr val="00637C"/>
      </a:folHlink>
    </a:clrScheme>
    <a:fontScheme name="TM-font">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54ef4c1-7c04-4bd8-aace-2dac36451d1b" xsi:nil="true"/>
    <lcf76f155ced4ddcb4097134ff3c332f xmlns="1946ab53-a53d-4984-8df3-e4b9666a144b">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9D3E55A3DCE2A4A8BC759CAA7D96FE2" ma:contentTypeVersion="12" ma:contentTypeDescription="Create a new document." ma:contentTypeScope="" ma:versionID="c3b87d41c71445f2c7cb767049c78ec0">
  <xsd:schema xmlns:xsd="http://www.w3.org/2001/XMLSchema" xmlns:xs="http://www.w3.org/2001/XMLSchema" xmlns:p="http://schemas.microsoft.com/office/2006/metadata/properties" xmlns:ns2="254ef4c1-7c04-4bd8-aace-2dac36451d1b" xmlns:ns3="1946ab53-a53d-4984-8df3-e4b9666a144b" targetNamespace="http://schemas.microsoft.com/office/2006/metadata/properties" ma:root="true" ma:fieldsID="ff554c3c8e4329415e1c50f5978e6a47" ns2:_="" ns3:_="">
    <xsd:import namespace="254ef4c1-7c04-4bd8-aace-2dac36451d1b"/>
    <xsd:import namespace="1946ab53-a53d-4984-8df3-e4b9666a144b"/>
    <xsd:element name="properties">
      <xsd:complexType>
        <xsd:sequence>
          <xsd:element name="documentManagement">
            <xsd:complexType>
              <xsd:all>
                <xsd:element ref="ns2:SharedWithUsers" minOccurs="0"/>
                <xsd:element ref="ns2:SharedWithDetails" minOccurs="0"/>
                <xsd:element ref="ns3:lcf76f155ced4ddcb4097134ff3c332f" minOccurs="0"/>
                <xsd:element ref="ns2:TaxCatchAll" minOccurs="0"/>
                <xsd:element ref="ns3:MediaServiceMetadata" minOccurs="0"/>
                <xsd:element ref="ns3:MediaServiceFastMetadata"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4ef4c1-7c04-4bd8-aace-2dac36451d1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2" nillable="true" ma:displayName="Taxonomy Catch All Column" ma:hidden="true" ma:list="{721e9acf-806b-4a87-936d-d2c26601fefc}" ma:internalName="TaxCatchAll" ma:showField="CatchAllData" ma:web="254ef4c1-7c04-4bd8-aace-2dac36451d1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946ab53-a53d-4984-8df3-e4b9666a144b"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49b243c3-5758-488d-a165-3d321439e892" ma:termSetId="09814cd3-568e-fe90-9814-8d621ff8fb84" ma:anchorId="fba54fb3-c3e1-fe81-a776-ca4b69148c4d" ma:open="true" ma:isKeyword="false">
      <xsd:complexType>
        <xsd:sequence>
          <xsd:element ref="pc:Terms" minOccurs="0" maxOccurs="1"/>
        </xsd:sequence>
      </xsd:complex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B92E74-0DAA-4211-914A-CE18DD5C2D9B}">
  <ds:schemaRefs>
    <ds:schemaRef ds:uri="http://purl.org/dc/dcmitype/"/>
    <ds:schemaRef ds:uri="http://purl.org/dc/elements/1.1/"/>
    <ds:schemaRef ds:uri="http://www.w3.org/XML/1998/namespace"/>
    <ds:schemaRef ds:uri="http://purl.org/dc/terms/"/>
    <ds:schemaRef ds:uri="254ef4c1-7c04-4bd8-aace-2dac36451d1b"/>
    <ds:schemaRef ds:uri="http://schemas.microsoft.com/office/2006/documentManagement/types"/>
    <ds:schemaRef ds:uri="1946ab53-a53d-4984-8df3-e4b9666a144b"/>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D1EF84DE-A9E1-41BA-A1A9-89715600EE7E}">
  <ds:schemaRefs>
    <ds:schemaRef ds:uri="1946ab53-a53d-4984-8df3-e4b9666a144b"/>
    <ds:schemaRef ds:uri="254ef4c1-7c04-4bd8-aace-2dac36451d1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904AA5A-D616-471A-B8C7-7CF6F028EFF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48544</TotalTime>
  <Words>10859</Words>
  <Application>Microsoft Office PowerPoint</Application>
  <PresentationFormat>Widescreen</PresentationFormat>
  <Paragraphs>1205</Paragraphs>
  <Slides>99</Slides>
  <Notes>83</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99</vt:i4>
      </vt:variant>
    </vt:vector>
  </HeadingPairs>
  <TitlesOfParts>
    <vt:vector size="110" baseType="lpstr">
      <vt:lpstr>Arial</vt:lpstr>
      <vt:lpstr>Calibri</vt:lpstr>
      <vt:lpstr>Cambria Math</vt:lpstr>
      <vt:lpstr>Century Gothic</vt:lpstr>
      <vt:lpstr>Nunito</vt:lpstr>
      <vt:lpstr>Nunito Light</vt:lpstr>
      <vt:lpstr>Wingdings</vt:lpstr>
      <vt:lpstr>Wingdings 3</vt:lpstr>
      <vt:lpstr>WIT</vt:lpstr>
      <vt:lpstr>ORANJE</vt:lpstr>
      <vt:lpstr>BLAUW</vt:lpstr>
      <vt:lpstr>PowerPoint Presentation</vt:lpstr>
      <vt:lpstr>Agentic AI</vt:lpstr>
      <vt:lpstr>Popular Agentic AI frameworks</vt:lpstr>
      <vt:lpstr>CrewAI: Crew, Agent, Task, Tools, Process</vt:lpstr>
      <vt:lpstr>https://docs.crewai.com/ </vt:lpstr>
      <vt:lpstr>CrewAI: Agent</vt:lpstr>
      <vt:lpstr>CrewAI: Task</vt:lpstr>
      <vt:lpstr>CrewAI: Crew</vt:lpstr>
      <vt:lpstr>CrewAI Agent: Chain-of-Thought &amp; ReAct (Reasoning &amp; Acting)</vt:lpstr>
      <vt:lpstr>CrewAI: Tools &amp; Integrations</vt:lpstr>
      <vt:lpstr>CrewAI: Process/Planning</vt:lpstr>
      <vt:lpstr>CrewAI: Memory (Short- &amp; Long-term)</vt:lpstr>
      <vt:lpstr>CrewAI: Putting it all together</vt:lpstr>
      <vt:lpstr>Deep Learning</vt:lpstr>
      <vt:lpstr>Lesson Goals</vt:lpstr>
      <vt:lpstr>PowerPoint Presentation</vt:lpstr>
      <vt:lpstr>Why do we need NLP?</vt:lpstr>
      <vt:lpstr>The power of language</vt:lpstr>
      <vt:lpstr>PowerPoint Presentation</vt:lpstr>
      <vt:lpstr>Language is hard</vt:lpstr>
      <vt:lpstr>Language is hard</vt:lpstr>
      <vt:lpstr>PowerPoint Presentation</vt:lpstr>
      <vt:lpstr>History of NLP</vt:lpstr>
      <vt:lpstr>Ethics and Bias in NLP</vt:lpstr>
      <vt:lpstr>Gender Bias</vt:lpstr>
      <vt:lpstr>Sources of Bias</vt:lpstr>
      <vt:lpstr>Reducing Bias</vt:lpstr>
      <vt:lpstr>PowerPoint Presentation</vt:lpstr>
      <vt:lpstr>Classical NLP Pipeline</vt:lpstr>
      <vt:lpstr>Modern NLP Pipeline Transformer-based Era</vt:lpstr>
      <vt:lpstr>NLP Preprocessing steps</vt:lpstr>
      <vt:lpstr>NLP Preprocessing steps</vt:lpstr>
      <vt:lpstr>Tokenization Splitting text into meaningful chunks</vt:lpstr>
      <vt:lpstr>Tokenization Token Normalization</vt:lpstr>
      <vt:lpstr>Tokenization Adding custom or special tokens / meta data</vt:lpstr>
      <vt:lpstr>Tokenization Special tokens </vt:lpstr>
      <vt:lpstr>Out of Scope Byte-Pair Encoding</vt:lpstr>
      <vt:lpstr>NLP Preprocessing steps</vt:lpstr>
      <vt:lpstr>Preprocessing Goal:  Turning text into usable tensors</vt:lpstr>
      <vt:lpstr>One-hot encoding Word embedding</vt:lpstr>
      <vt:lpstr>Bag-of-Words (BoW) Sentence or document embedding</vt:lpstr>
      <vt:lpstr>TF-IDF Sentence or document embedding</vt:lpstr>
      <vt:lpstr>TF-IDF Sentence or document embedding</vt:lpstr>
      <vt:lpstr>What we want: word similarity in semantic vector space</vt:lpstr>
      <vt:lpstr>PowerPoint Presentation</vt:lpstr>
      <vt:lpstr>Context is important</vt:lpstr>
      <vt:lpstr>PowerPoint Presentation</vt:lpstr>
      <vt:lpstr>Context to Capture Word Meaning</vt:lpstr>
      <vt:lpstr>Self-Supervision</vt:lpstr>
      <vt:lpstr>Representation Learning</vt:lpstr>
      <vt:lpstr>PowerPoint Presentation</vt:lpstr>
      <vt:lpstr>Language model</vt:lpstr>
      <vt:lpstr>Language model</vt:lpstr>
      <vt:lpstr>Evolution of Language Models</vt:lpstr>
      <vt:lpstr>PowerPoint Presentation</vt:lpstr>
      <vt:lpstr>N-gram LM</vt:lpstr>
      <vt:lpstr>Bigram LM</vt:lpstr>
      <vt:lpstr>Bigram LM</vt:lpstr>
      <vt:lpstr>N-gram LM</vt:lpstr>
      <vt:lpstr>PowerPoint Presentation</vt:lpstr>
      <vt:lpstr>Word2Vec</vt:lpstr>
      <vt:lpstr>Word2Vec: Context Window</vt:lpstr>
      <vt:lpstr>Word2Vec: CBOW (Continuous BoW)</vt:lpstr>
      <vt:lpstr>Word2Vec: CBOW (Continuous BoW)</vt:lpstr>
      <vt:lpstr>Word2Vec: Skip-gram</vt:lpstr>
      <vt:lpstr>Word2Vec: Skip-gram</vt:lpstr>
      <vt:lpstr>Word2Vec: Idea</vt:lpstr>
      <vt:lpstr>Word2Vec</vt:lpstr>
      <vt:lpstr>Embedding Projector https://projector.tensorflow.org/ </vt:lpstr>
      <vt:lpstr>Word2Vec: Geometry reflects meaning</vt:lpstr>
      <vt:lpstr>Word2Vec: Multiple degrees of similarity</vt:lpstr>
      <vt:lpstr>Dimensionality of Word Embeddings</vt:lpstr>
      <vt:lpstr>Word2Vec: Not Technically an LM</vt:lpstr>
      <vt:lpstr>Word2Vec: A Static Embedding Model</vt:lpstr>
      <vt:lpstr>PowerPoint Presentation</vt:lpstr>
      <vt:lpstr>From Word2Vec to RNN</vt:lpstr>
      <vt:lpstr>FNN vs. RNN</vt:lpstr>
      <vt:lpstr>RNNs</vt:lpstr>
      <vt:lpstr>RNN: Unfolding in Time</vt:lpstr>
      <vt:lpstr>PowerPoint Presentation</vt:lpstr>
      <vt:lpstr>RNN as LM: The output</vt:lpstr>
      <vt:lpstr>PowerPoint Presentation</vt:lpstr>
      <vt:lpstr>RNNs as LM: Hidden State Vector</vt:lpstr>
      <vt:lpstr>RNN as LM: Training and BPTT</vt:lpstr>
      <vt:lpstr>RNN as LM: Teacher Forcing</vt:lpstr>
      <vt:lpstr>RNN: Teacher Forcing</vt:lpstr>
      <vt:lpstr>RNN: Teacher Forcing</vt:lpstr>
      <vt:lpstr>Problems of (plain vanilla) RNNs</vt:lpstr>
      <vt:lpstr>Gated Recurrent Unit (GRU) Long Short-Term Memory (LSTM)</vt:lpstr>
      <vt:lpstr>RNN vs LSTM</vt:lpstr>
      <vt:lpstr>RNN vs LSTM</vt:lpstr>
      <vt:lpstr>LSTM</vt:lpstr>
      <vt:lpstr>LSTM</vt:lpstr>
      <vt:lpstr>Stacking LSTMs</vt:lpstr>
      <vt:lpstr>LSTM: Strengths</vt:lpstr>
      <vt:lpstr>LSTM: Limitations</vt:lpstr>
      <vt:lpstr>PowerPoint Presentation</vt:lpstr>
      <vt:lpstr>PowerPoint Presentation</vt:lpstr>
      <vt:lpstr>Over to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Media Comm</dc:creator>
  <cp:lastModifiedBy>Katrien Laenen</cp:lastModifiedBy>
  <cp:revision>4</cp:revision>
  <cp:lastPrinted>2023-01-03T10:29:33Z</cp:lastPrinted>
  <dcterms:created xsi:type="dcterms:W3CDTF">2022-09-05T06:43:33Z</dcterms:created>
  <dcterms:modified xsi:type="dcterms:W3CDTF">2025-11-13T18:42:00Z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0x01010039D3E55A3DCE2A4A8BC759CAA7D96FE2</vt:lpwstr>
  </property>
  <property fmtid="{D5CDD505-2E9C-101B-9397-08002B2CF9AE}" pid="3" name="MediaServiceImageTags">
    <vt:lpwstr/>
  </property>
  <property fmtid="{D5CDD505-2E9C-101B-9397-08002B2CF9AE}" pid="4" name="MSIP_Label_c337be75-dfbb-4261-9834-ac247c7dde13_Enabled">
    <vt:lpwstr>true</vt:lpwstr>
  </property>
  <property fmtid="{D5CDD505-2E9C-101B-9397-08002B2CF9AE}" pid="5" name="MSIP_Label_c337be75-dfbb-4261-9834-ac247c7dde13_SetDate">
    <vt:lpwstr>2023-07-26T10:00:37Z</vt:lpwstr>
  </property>
  <property fmtid="{D5CDD505-2E9C-101B-9397-08002B2CF9AE}" pid="6" name="MSIP_Label_c337be75-dfbb-4261-9834-ac247c7dde13_Method">
    <vt:lpwstr>Standard</vt:lpwstr>
  </property>
  <property fmtid="{D5CDD505-2E9C-101B-9397-08002B2CF9AE}" pid="7" name="MSIP_Label_c337be75-dfbb-4261-9834-ac247c7dde13_Name">
    <vt:lpwstr>Algemeen</vt:lpwstr>
  </property>
  <property fmtid="{D5CDD505-2E9C-101B-9397-08002B2CF9AE}" pid="8" name="MSIP_Label_c337be75-dfbb-4261-9834-ac247c7dde13_SiteId">
    <vt:lpwstr>77d33cc5-c9b4-4766-95c7-ed5b515e1cce</vt:lpwstr>
  </property>
  <property fmtid="{D5CDD505-2E9C-101B-9397-08002B2CF9AE}" pid="9" name="MSIP_Label_c337be75-dfbb-4261-9834-ac247c7dde13_ActionId">
    <vt:lpwstr>f7b68f83-8ae1-441f-892d-75981bb0c885</vt:lpwstr>
  </property>
  <property fmtid="{D5CDD505-2E9C-101B-9397-08002B2CF9AE}" pid="10" name="MSIP_Label_c337be75-dfbb-4261-9834-ac247c7dde13_ContentBits">
    <vt:lpwstr>0</vt:lpwstr>
  </property>
</Properties>
</file>